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6858000" type="screen4x3"/>
  <p:notesSz cx="6858000" cy="9144000"/>
  <p:defaultTextStyle>
    <a:defPPr>
      <a:defRPr lang="cs-CZ"/>
    </a:defPPr>
    <a:lvl1pPr algn="l" rtl="0" fontAlgn="base">
      <a:spcBef>
        <a:spcPct val="0"/>
      </a:spcBef>
      <a:spcAft>
        <a:spcPct val="0"/>
      </a:spcAft>
      <a:defRPr sz="1600" kern="1200">
        <a:solidFill>
          <a:schemeClr val="tx1"/>
        </a:solidFill>
        <a:latin typeface="Arial" charset="0"/>
        <a:ea typeface="+mn-ea"/>
        <a:cs typeface="+mn-cs"/>
      </a:defRPr>
    </a:lvl1pPr>
    <a:lvl2pPr marL="457200" algn="l" rtl="0" fontAlgn="base">
      <a:spcBef>
        <a:spcPct val="0"/>
      </a:spcBef>
      <a:spcAft>
        <a:spcPct val="0"/>
      </a:spcAft>
      <a:defRPr sz="1600" kern="1200">
        <a:solidFill>
          <a:schemeClr val="tx1"/>
        </a:solidFill>
        <a:latin typeface="Arial" charset="0"/>
        <a:ea typeface="+mn-ea"/>
        <a:cs typeface="+mn-cs"/>
      </a:defRPr>
    </a:lvl2pPr>
    <a:lvl3pPr marL="914400" algn="l" rtl="0" fontAlgn="base">
      <a:spcBef>
        <a:spcPct val="0"/>
      </a:spcBef>
      <a:spcAft>
        <a:spcPct val="0"/>
      </a:spcAft>
      <a:defRPr sz="1600" kern="1200">
        <a:solidFill>
          <a:schemeClr val="tx1"/>
        </a:solidFill>
        <a:latin typeface="Arial" charset="0"/>
        <a:ea typeface="+mn-ea"/>
        <a:cs typeface="+mn-cs"/>
      </a:defRPr>
    </a:lvl3pPr>
    <a:lvl4pPr marL="1371600" algn="l" rtl="0" fontAlgn="base">
      <a:spcBef>
        <a:spcPct val="0"/>
      </a:spcBef>
      <a:spcAft>
        <a:spcPct val="0"/>
      </a:spcAft>
      <a:defRPr sz="1600" kern="1200">
        <a:solidFill>
          <a:schemeClr val="tx1"/>
        </a:solidFill>
        <a:latin typeface="Arial" charset="0"/>
        <a:ea typeface="+mn-ea"/>
        <a:cs typeface="+mn-cs"/>
      </a:defRPr>
    </a:lvl4pPr>
    <a:lvl5pPr marL="1828800" algn="l"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484" autoAdjust="0"/>
    <p:restoredTop sz="94660"/>
  </p:normalViewPr>
  <p:slideViewPr>
    <p:cSldViewPr>
      <p:cViewPr varScale="1">
        <p:scale>
          <a:sx n="106" d="100"/>
          <a:sy n="106" d="100"/>
        </p:scale>
        <p:origin x="-78" y="-13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spTree>
      <p:nvGrpSpPr>
        <p:cNvPr id="1" name=""/>
        <p:cNvGrpSpPr/>
        <p:nvPr/>
      </p:nvGrpSpPr>
      <p:grpSpPr>
        <a:xfrm>
          <a:off x="0" y="0"/>
          <a:ext cx="0" cy="0"/>
          <a:chOff x="0" y="0"/>
          <a:chExt cx="0" cy="0"/>
        </a:xfrm>
      </p:grpSpPr>
      <p:sp>
        <p:nvSpPr>
          <p:cNvPr id="4" name="Přímá spojovací čára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sz="1800">
              <a:latin typeface="+mn-lt"/>
            </a:endParaRPr>
          </a:p>
        </p:txBody>
      </p:sp>
      <p:sp>
        <p:nvSpPr>
          <p:cNvPr id="29" name="Nadpis 28"/>
          <p:cNvSpPr>
            <a:spLocks noGrp="1"/>
          </p:cNvSpPr>
          <p:nvPr>
            <p:ph type="ctrTitle"/>
          </p:nvPr>
        </p:nvSpPr>
        <p:spPr>
          <a:xfrm>
            <a:off x="381000" y="4853411"/>
            <a:ext cx="8458200" cy="1222375"/>
          </a:xfrm>
        </p:spPr>
        <p:txBody>
          <a:bodyPr anchor="t"/>
          <a:lstStyle/>
          <a:p>
            <a:r>
              <a:rPr lang="cs-CZ" smtClean="0"/>
              <a:t>Klepnutím lze upravit styl předlohy nadpisů.</a:t>
            </a:r>
            <a:endParaRPr lang="en-US"/>
          </a:p>
        </p:txBody>
      </p:sp>
      <p:sp>
        <p:nvSpPr>
          <p:cNvPr id="9" name="Podnadpis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cs-CZ" smtClean="0"/>
              <a:t>Klepnutím lze upravit styl předlohy podnadpisů.</a:t>
            </a:r>
            <a:endParaRPr lang="en-US"/>
          </a:p>
        </p:txBody>
      </p:sp>
      <p:sp>
        <p:nvSpPr>
          <p:cNvPr id="5" name="Zástupný symbol pro datum 15"/>
          <p:cNvSpPr>
            <a:spLocks noGrp="1"/>
          </p:cNvSpPr>
          <p:nvPr>
            <p:ph type="dt" sz="half" idx="10"/>
          </p:nvPr>
        </p:nvSpPr>
        <p:spPr/>
        <p:txBody>
          <a:bodyPr/>
          <a:lstStyle>
            <a:lvl1pPr>
              <a:defRPr/>
            </a:lvl1pPr>
          </a:lstStyle>
          <a:p>
            <a:pPr>
              <a:defRPr/>
            </a:pPr>
            <a:fld id="{8BB0D967-F75D-44D8-8F79-D2F76ED77463}" type="datetimeFigureOut">
              <a:rPr lang="cs-CZ"/>
              <a:pPr>
                <a:defRPr/>
              </a:pPr>
              <a:t>29.5.2014</a:t>
            </a:fld>
            <a:endParaRPr lang="cs-CZ"/>
          </a:p>
        </p:txBody>
      </p:sp>
      <p:sp>
        <p:nvSpPr>
          <p:cNvPr id="6" name="Zástupný symbol pro zápatí 1"/>
          <p:cNvSpPr>
            <a:spLocks noGrp="1"/>
          </p:cNvSpPr>
          <p:nvPr>
            <p:ph type="ftr" sz="quarter" idx="11"/>
          </p:nvPr>
        </p:nvSpPr>
        <p:spPr/>
        <p:txBody>
          <a:bodyPr/>
          <a:lstStyle>
            <a:lvl1pPr>
              <a:defRPr/>
            </a:lvl1pPr>
          </a:lstStyle>
          <a:p>
            <a:pPr>
              <a:defRPr/>
            </a:pPr>
            <a:endParaRPr lang="cs-CZ"/>
          </a:p>
        </p:txBody>
      </p:sp>
      <p:sp>
        <p:nvSpPr>
          <p:cNvPr id="7" name="Zástupný symbol pro číslo snímku 14"/>
          <p:cNvSpPr>
            <a:spLocks noGrp="1"/>
          </p:cNvSpPr>
          <p:nvPr>
            <p:ph type="sldNum" sz="quarter" idx="12"/>
          </p:nvPr>
        </p:nvSpPr>
        <p:spPr>
          <a:xfrm>
            <a:off x="8229600" y="6473825"/>
            <a:ext cx="758825" cy="247650"/>
          </a:xfrm>
        </p:spPr>
        <p:txBody>
          <a:bodyPr/>
          <a:lstStyle>
            <a:lvl1pPr>
              <a:defRPr/>
            </a:lvl1pPr>
          </a:lstStyle>
          <a:p>
            <a:pPr>
              <a:defRPr/>
            </a:pPr>
            <a:fld id="{D73FC341-2F16-49D3-A3BE-5E52DCEDC257}" type="slidenum">
              <a:rPr lang="cs-CZ"/>
              <a:pPr>
                <a:defRPr/>
              </a:pPr>
              <a:t>‹#›</a:t>
            </a:fld>
            <a:endParaRPr lang="cs-CZ"/>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2" name="Nadpis 21"/>
          <p:cNvSpPr>
            <a:spLocks noGrp="1"/>
          </p:cNvSpPr>
          <p:nvPr>
            <p:ph type="title"/>
          </p:nvPr>
        </p:nvSpPr>
        <p:spPr/>
        <p:txBody>
          <a:bodyPr/>
          <a:lstStyle/>
          <a:p>
            <a:r>
              <a:rPr lang="cs-CZ" smtClean="0"/>
              <a:t>Klepnutím lze upravit styl předlohy nadpisů.</a:t>
            </a:r>
            <a:endParaRPr lang="en-US"/>
          </a:p>
        </p:txBody>
      </p:sp>
      <p:sp>
        <p:nvSpPr>
          <p:cNvPr id="27" name="Zástupný symbol pro obsah 26"/>
          <p:cNvSpPr>
            <a:spLocks noGrp="1"/>
          </p:cNvSpPr>
          <p:nvPr>
            <p:ph idx="1"/>
          </p:nvPr>
        </p:nvSpPr>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Zástupný symbol pro datum 24"/>
          <p:cNvSpPr>
            <a:spLocks noGrp="1"/>
          </p:cNvSpPr>
          <p:nvPr>
            <p:ph type="dt" sz="half" idx="10"/>
          </p:nvPr>
        </p:nvSpPr>
        <p:spPr/>
        <p:txBody>
          <a:bodyPr/>
          <a:lstStyle>
            <a:lvl1pPr>
              <a:defRPr/>
            </a:lvl1pPr>
          </a:lstStyle>
          <a:p>
            <a:pPr>
              <a:defRPr/>
            </a:pPr>
            <a:fld id="{43C0115C-ED92-45ED-AA3E-AB94BB9456B4}" type="datetimeFigureOut">
              <a:rPr lang="cs-CZ"/>
              <a:pPr>
                <a:defRPr/>
              </a:pPr>
              <a:t>29.5.2014</a:t>
            </a:fld>
            <a:endParaRPr lang="cs-CZ"/>
          </a:p>
        </p:txBody>
      </p:sp>
      <p:sp>
        <p:nvSpPr>
          <p:cNvPr id="5" name="Zástupný symbol pro zápatí 18"/>
          <p:cNvSpPr>
            <a:spLocks noGrp="1"/>
          </p:cNvSpPr>
          <p:nvPr>
            <p:ph type="ftr" sz="quarter" idx="11"/>
          </p:nvPr>
        </p:nvSpPr>
        <p:spPr>
          <a:xfrm>
            <a:off x="3581400" y="76200"/>
            <a:ext cx="2895600" cy="288925"/>
          </a:xfrm>
        </p:spPr>
        <p:txBody>
          <a:bodyPr/>
          <a:lstStyle>
            <a:lvl1pPr>
              <a:defRPr/>
            </a:lvl1pPr>
          </a:lstStyle>
          <a:p>
            <a:pPr>
              <a:defRPr/>
            </a:pPr>
            <a:endParaRPr lang="cs-CZ"/>
          </a:p>
        </p:txBody>
      </p:sp>
      <p:sp>
        <p:nvSpPr>
          <p:cNvPr id="6" name="Zástupný symbol pro číslo snímku 15"/>
          <p:cNvSpPr>
            <a:spLocks noGrp="1"/>
          </p:cNvSpPr>
          <p:nvPr>
            <p:ph type="sldNum" sz="quarter" idx="12"/>
          </p:nvPr>
        </p:nvSpPr>
        <p:spPr>
          <a:xfrm>
            <a:off x="8229600" y="6473825"/>
            <a:ext cx="758825" cy="247650"/>
          </a:xfrm>
        </p:spPr>
        <p:txBody>
          <a:bodyPr/>
          <a:lstStyle>
            <a:lvl1pPr>
              <a:defRPr/>
            </a:lvl1pPr>
          </a:lstStyle>
          <a:p>
            <a:pPr>
              <a:defRPr/>
            </a:pPr>
            <a:fld id="{FE16CC94-F412-4ECC-83BD-50BDCE170523}" type="slidenum">
              <a:rPr lang="cs-CZ"/>
              <a:pPr>
                <a:defRPr/>
              </a:pPr>
              <a:t>‹#›</a:t>
            </a:fld>
            <a:endParaRPr lang="cs-CZ"/>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Záhlaví části">
    <p:spTree>
      <p:nvGrpSpPr>
        <p:cNvPr id="1" name=""/>
        <p:cNvGrpSpPr/>
        <p:nvPr/>
      </p:nvGrpSpPr>
      <p:grpSpPr>
        <a:xfrm>
          <a:off x="0" y="0"/>
          <a:ext cx="0" cy="0"/>
          <a:chOff x="0" y="0"/>
          <a:chExt cx="0" cy="0"/>
        </a:xfrm>
      </p:grpSpPr>
      <p:sp>
        <p:nvSpPr>
          <p:cNvPr id="4" name="Přímá spojovací čára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sz="1800">
              <a:latin typeface="+mn-lt"/>
            </a:endParaRPr>
          </a:p>
        </p:txBody>
      </p:sp>
      <p:sp>
        <p:nvSpPr>
          <p:cNvPr id="6" name="Zástupný symbol pro text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cs-CZ" smtClean="0"/>
              <a:t>Klepnutím lze upravit styly předlohy textu.</a:t>
            </a:r>
          </a:p>
        </p:txBody>
      </p:sp>
      <p:sp>
        <p:nvSpPr>
          <p:cNvPr id="8" name="Nadpis 7"/>
          <p:cNvSpPr>
            <a:spLocks noGrp="1"/>
          </p:cNvSpPr>
          <p:nvPr>
            <p:ph type="title"/>
          </p:nvPr>
        </p:nvSpPr>
        <p:spPr>
          <a:xfrm>
            <a:off x="180475" y="2947085"/>
            <a:ext cx="8686800" cy="1184825"/>
          </a:xfrm>
        </p:spPr>
        <p:txBody>
          <a:bodyPr rtlCol="0" anchor="t"/>
          <a:lstStyle>
            <a:lvl1pPr algn="r">
              <a:defRPr/>
            </a:lvl1pPr>
          </a:lstStyle>
          <a:p>
            <a:r>
              <a:rPr lang="cs-CZ" smtClean="0"/>
              <a:t>Klepnutím lze upravit styl předlohy nadpisů.</a:t>
            </a:r>
            <a:endParaRPr lang="en-US"/>
          </a:p>
        </p:txBody>
      </p:sp>
      <p:sp>
        <p:nvSpPr>
          <p:cNvPr id="5" name="Zástupný symbol pro datum 18"/>
          <p:cNvSpPr>
            <a:spLocks noGrp="1"/>
          </p:cNvSpPr>
          <p:nvPr>
            <p:ph type="dt" sz="half" idx="10"/>
          </p:nvPr>
        </p:nvSpPr>
        <p:spPr/>
        <p:txBody>
          <a:bodyPr/>
          <a:lstStyle>
            <a:lvl1pPr>
              <a:defRPr/>
            </a:lvl1pPr>
          </a:lstStyle>
          <a:p>
            <a:pPr>
              <a:defRPr/>
            </a:pPr>
            <a:fld id="{382169EA-D3F9-44AD-8C80-0F747D8ABADE}" type="datetimeFigureOut">
              <a:rPr lang="cs-CZ"/>
              <a:pPr>
                <a:defRPr/>
              </a:pPr>
              <a:t>29.5.2014</a:t>
            </a:fld>
            <a:endParaRPr lang="cs-CZ"/>
          </a:p>
        </p:txBody>
      </p:sp>
      <p:sp>
        <p:nvSpPr>
          <p:cNvPr id="7" name="Zástupný symbol pro zápatí 10"/>
          <p:cNvSpPr>
            <a:spLocks noGrp="1"/>
          </p:cNvSpPr>
          <p:nvPr>
            <p:ph type="ftr" sz="quarter" idx="11"/>
          </p:nvPr>
        </p:nvSpPr>
        <p:spPr/>
        <p:txBody>
          <a:bodyPr/>
          <a:lstStyle>
            <a:lvl1pPr>
              <a:defRPr/>
            </a:lvl1pPr>
          </a:lstStyle>
          <a:p>
            <a:pPr>
              <a:defRPr/>
            </a:pPr>
            <a:endParaRPr lang="cs-CZ"/>
          </a:p>
        </p:txBody>
      </p:sp>
      <p:sp>
        <p:nvSpPr>
          <p:cNvPr id="9" name="Zástupný symbol pro číslo snímku 15"/>
          <p:cNvSpPr>
            <a:spLocks noGrp="1"/>
          </p:cNvSpPr>
          <p:nvPr>
            <p:ph type="sldNum" sz="quarter" idx="12"/>
          </p:nvPr>
        </p:nvSpPr>
        <p:spPr/>
        <p:txBody>
          <a:bodyPr/>
          <a:lstStyle>
            <a:lvl1pPr>
              <a:defRPr/>
            </a:lvl1pPr>
          </a:lstStyle>
          <a:p>
            <a:pPr>
              <a:defRPr/>
            </a:pPr>
            <a:fld id="{4E70305D-1A49-445F-8AB5-75BFBECB8F3F}" type="slidenum">
              <a:rPr lang="cs-CZ"/>
              <a:pPr>
                <a:defRPr/>
              </a:pPr>
              <a:t>‹#›</a:t>
            </a:fld>
            <a:endParaRPr lang="cs-CZ"/>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0" name="Nadpis 19"/>
          <p:cNvSpPr>
            <a:spLocks noGrp="1"/>
          </p:cNvSpPr>
          <p:nvPr>
            <p:ph type="title"/>
          </p:nvPr>
        </p:nvSpPr>
        <p:spPr>
          <a:xfrm>
            <a:off x="301752" y="457200"/>
            <a:ext cx="8686800" cy="841248"/>
          </a:xfrm>
        </p:spPr>
        <p:txBody>
          <a:bodyPr/>
          <a:lstStyle/>
          <a:p>
            <a:r>
              <a:rPr lang="cs-CZ" smtClean="0"/>
              <a:t>Klepnutím lze upravit styl předlohy nadpisů.</a:t>
            </a:r>
            <a:endParaRPr lang="en-US"/>
          </a:p>
        </p:txBody>
      </p:sp>
      <p:sp>
        <p:nvSpPr>
          <p:cNvPr id="14" name="Zástupný symbol pro obsah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13" name="Zástupný symbol pro obsah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5" name="Zástupný symbol pro datum 10"/>
          <p:cNvSpPr>
            <a:spLocks noGrp="1"/>
          </p:cNvSpPr>
          <p:nvPr>
            <p:ph type="dt" sz="half" idx="10"/>
          </p:nvPr>
        </p:nvSpPr>
        <p:spPr/>
        <p:txBody>
          <a:bodyPr/>
          <a:lstStyle>
            <a:lvl1pPr>
              <a:defRPr/>
            </a:lvl1pPr>
          </a:lstStyle>
          <a:p>
            <a:pPr>
              <a:defRPr/>
            </a:pPr>
            <a:fld id="{C92E49BF-21CF-40BA-BB8E-3715A1A7CA88}" type="datetimeFigureOut">
              <a:rPr lang="cs-CZ"/>
              <a:pPr>
                <a:defRPr/>
              </a:pPr>
              <a:t>29.5.2014</a:t>
            </a:fld>
            <a:endParaRPr lang="cs-CZ"/>
          </a:p>
        </p:txBody>
      </p:sp>
      <p:sp>
        <p:nvSpPr>
          <p:cNvPr id="6" name="Zástupný symbol pro zápatí 27"/>
          <p:cNvSpPr>
            <a:spLocks noGrp="1"/>
          </p:cNvSpPr>
          <p:nvPr>
            <p:ph type="ftr" sz="quarter" idx="11"/>
          </p:nvPr>
        </p:nvSpPr>
        <p:spPr/>
        <p:txBody>
          <a:bodyPr/>
          <a:lstStyle>
            <a:lvl1pPr>
              <a:defRPr/>
            </a:lvl1pPr>
          </a:lstStyle>
          <a:p>
            <a:pPr>
              <a:defRPr/>
            </a:pPr>
            <a:endParaRPr lang="cs-CZ"/>
          </a:p>
        </p:txBody>
      </p:sp>
      <p:sp>
        <p:nvSpPr>
          <p:cNvPr id="7" name="Zástupný symbol pro číslo snímku 4"/>
          <p:cNvSpPr>
            <a:spLocks noGrp="1"/>
          </p:cNvSpPr>
          <p:nvPr>
            <p:ph type="sldNum" sz="quarter" idx="12"/>
          </p:nvPr>
        </p:nvSpPr>
        <p:spPr/>
        <p:txBody>
          <a:bodyPr/>
          <a:lstStyle>
            <a:lvl1pPr>
              <a:defRPr/>
            </a:lvl1pPr>
          </a:lstStyle>
          <a:p>
            <a:pPr>
              <a:defRPr/>
            </a:pPr>
            <a:fld id="{EE773125-B583-4E10-A7C8-535C97E53D34}" type="slidenum">
              <a:rPr lang="cs-CZ"/>
              <a:pPr>
                <a:defRPr/>
              </a:pPr>
              <a:t>‹#›</a:t>
            </a:fld>
            <a:endParaRPr lang="cs-CZ"/>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Porovnání">
    <p:spTree>
      <p:nvGrpSpPr>
        <p:cNvPr id="1" name=""/>
        <p:cNvGrpSpPr/>
        <p:nvPr/>
      </p:nvGrpSpPr>
      <p:grpSpPr>
        <a:xfrm>
          <a:off x="0" y="0"/>
          <a:ext cx="0" cy="0"/>
          <a:chOff x="0" y="0"/>
          <a:chExt cx="0" cy="0"/>
        </a:xfrm>
      </p:grpSpPr>
      <p:sp>
        <p:nvSpPr>
          <p:cNvPr id="7" name="Přímá spojovací čára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sz="1800">
              <a:latin typeface="+mn-lt"/>
            </a:endParaRPr>
          </a:p>
        </p:txBody>
      </p:sp>
      <p:sp>
        <p:nvSpPr>
          <p:cNvPr id="29" name="Nadpis 28"/>
          <p:cNvSpPr>
            <a:spLocks noGrp="1"/>
          </p:cNvSpPr>
          <p:nvPr>
            <p:ph type="title"/>
          </p:nvPr>
        </p:nvSpPr>
        <p:spPr>
          <a:xfrm>
            <a:off x="304800" y="5410200"/>
            <a:ext cx="8610600" cy="882650"/>
          </a:xfrm>
        </p:spPr>
        <p:txBody>
          <a:bodyPr/>
          <a:lstStyle>
            <a:lvl1pPr>
              <a:defRPr/>
            </a:lvl1pPr>
          </a:lstStyle>
          <a:p>
            <a:r>
              <a:rPr lang="cs-CZ" smtClean="0"/>
              <a:t>Klepnutím lze upravit styl předlohy nadpisů.</a:t>
            </a:r>
            <a:endParaRPr lang="en-US"/>
          </a:p>
        </p:txBody>
      </p:sp>
      <p:sp>
        <p:nvSpPr>
          <p:cNvPr id="13" name="Zástupný symbol pro text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cs-CZ" smtClean="0"/>
              <a:t>Klepnutím lze upravit styly předlohy textu.</a:t>
            </a:r>
          </a:p>
        </p:txBody>
      </p:sp>
      <p:sp>
        <p:nvSpPr>
          <p:cNvPr id="25" name="Zástupný symbol pro text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cs-CZ" smtClean="0"/>
              <a:t>Klepnutím lze upravit styly předlohy textu.</a:t>
            </a:r>
          </a:p>
        </p:txBody>
      </p:sp>
      <p:sp>
        <p:nvSpPr>
          <p:cNvPr id="4" name="Zástupný symbol pro obsah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28" name="Zástupný symbol pro obsah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8" name="Zástupný symbol pro datum 9"/>
          <p:cNvSpPr>
            <a:spLocks noGrp="1"/>
          </p:cNvSpPr>
          <p:nvPr>
            <p:ph type="dt" sz="half" idx="10"/>
          </p:nvPr>
        </p:nvSpPr>
        <p:spPr/>
        <p:txBody>
          <a:bodyPr/>
          <a:lstStyle>
            <a:lvl1pPr>
              <a:defRPr/>
            </a:lvl1pPr>
          </a:lstStyle>
          <a:p>
            <a:pPr>
              <a:defRPr/>
            </a:pPr>
            <a:fld id="{D3CFE62A-1064-4597-BC08-C46684E2BB04}" type="datetimeFigureOut">
              <a:rPr lang="cs-CZ"/>
              <a:pPr>
                <a:defRPr/>
              </a:pPr>
              <a:t>29.5.2014</a:t>
            </a:fld>
            <a:endParaRPr lang="cs-CZ"/>
          </a:p>
        </p:txBody>
      </p:sp>
      <p:sp>
        <p:nvSpPr>
          <p:cNvPr id="9" name="Zástupný symbol pro zápatí 5"/>
          <p:cNvSpPr>
            <a:spLocks noGrp="1"/>
          </p:cNvSpPr>
          <p:nvPr>
            <p:ph type="ftr" sz="quarter" idx="11"/>
          </p:nvPr>
        </p:nvSpPr>
        <p:spPr/>
        <p:txBody>
          <a:bodyPr/>
          <a:lstStyle>
            <a:lvl1pPr>
              <a:defRPr/>
            </a:lvl1pPr>
          </a:lstStyle>
          <a:p>
            <a:pPr>
              <a:defRPr/>
            </a:pPr>
            <a:endParaRPr lang="cs-CZ"/>
          </a:p>
        </p:txBody>
      </p:sp>
      <p:sp>
        <p:nvSpPr>
          <p:cNvPr id="10" name="Zástupný symbol pro číslo snímku 6"/>
          <p:cNvSpPr>
            <a:spLocks noGrp="1"/>
          </p:cNvSpPr>
          <p:nvPr>
            <p:ph type="sldNum" sz="quarter" idx="12"/>
          </p:nvPr>
        </p:nvSpPr>
        <p:spPr>
          <a:xfrm>
            <a:off x="8229600" y="6477000"/>
            <a:ext cx="762000" cy="247650"/>
          </a:xfrm>
        </p:spPr>
        <p:txBody>
          <a:bodyPr/>
          <a:lstStyle>
            <a:lvl1pPr>
              <a:defRPr/>
            </a:lvl1pPr>
          </a:lstStyle>
          <a:p>
            <a:pPr>
              <a:defRPr/>
            </a:pPr>
            <a:fld id="{B3E685B1-8B23-4E16-A7C8-497BB94D1E93}" type="slidenum">
              <a:rPr lang="cs-CZ"/>
              <a:pPr>
                <a:defRPr/>
              </a:pPr>
              <a:t>‹#›</a:t>
            </a:fld>
            <a:endParaRPr lang="cs-CZ"/>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30" name="Nadpis 29"/>
          <p:cNvSpPr>
            <a:spLocks noGrp="1"/>
          </p:cNvSpPr>
          <p:nvPr>
            <p:ph type="title"/>
          </p:nvPr>
        </p:nvSpPr>
        <p:spPr>
          <a:xfrm>
            <a:off x="301752" y="457200"/>
            <a:ext cx="8686800" cy="841248"/>
          </a:xfrm>
        </p:spPr>
        <p:txBody>
          <a:bodyPr/>
          <a:lstStyle/>
          <a:p>
            <a:r>
              <a:rPr lang="cs-CZ" smtClean="0"/>
              <a:t>Klepnutím lze upravit styl předlohy nadpisů.</a:t>
            </a:r>
            <a:endParaRPr lang="en-US"/>
          </a:p>
        </p:txBody>
      </p:sp>
      <p:sp>
        <p:nvSpPr>
          <p:cNvPr id="3" name="Zástupný symbol pro datum 10"/>
          <p:cNvSpPr>
            <a:spLocks noGrp="1"/>
          </p:cNvSpPr>
          <p:nvPr>
            <p:ph type="dt" sz="half" idx="10"/>
          </p:nvPr>
        </p:nvSpPr>
        <p:spPr/>
        <p:txBody>
          <a:bodyPr/>
          <a:lstStyle>
            <a:lvl1pPr>
              <a:defRPr/>
            </a:lvl1pPr>
          </a:lstStyle>
          <a:p>
            <a:pPr>
              <a:defRPr/>
            </a:pPr>
            <a:fld id="{6102D5F8-526D-4BD7-B76E-512FBA1832FF}" type="datetimeFigureOut">
              <a:rPr lang="cs-CZ"/>
              <a:pPr>
                <a:defRPr/>
              </a:pPr>
              <a:t>29.5.2014</a:t>
            </a:fld>
            <a:endParaRPr lang="cs-CZ"/>
          </a:p>
        </p:txBody>
      </p:sp>
      <p:sp>
        <p:nvSpPr>
          <p:cNvPr id="4" name="Zástupný symbol pro zápatí 27"/>
          <p:cNvSpPr>
            <a:spLocks noGrp="1"/>
          </p:cNvSpPr>
          <p:nvPr>
            <p:ph type="ftr" sz="quarter" idx="11"/>
          </p:nvPr>
        </p:nvSpPr>
        <p:spPr/>
        <p:txBody>
          <a:bodyPr/>
          <a:lstStyle>
            <a:lvl1pPr>
              <a:defRPr/>
            </a:lvl1pPr>
          </a:lstStyle>
          <a:p>
            <a:pPr>
              <a:defRPr/>
            </a:pPr>
            <a:endParaRPr lang="cs-CZ"/>
          </a:p>
        </p:txBody>
      </p:sp>
      <p:sp>
        <p:nvSpPr>
          <p:cNvPr id="5" name="Zástupný symbol pro číslo snímku 4"/>
          <p:cNvSpPr>
            <a:spLocks noGrp="1"/>
          </p:cNvSpPr>
          <p:nvPr>
            <p:ph type="sldNum" sz="quarter" idx="12"/>
          </p:nvPr>
        </p:nvSpPr>
        <p:spPr/>
        <p:txBody>
          <a:bodyPr/>
          <a:lstStyle>
            <a:lvl1pPr>
              <a:defRPr/>
            </a:lvl1pPr>
          </a:lstStyle>
          <a:p>
            <a:pPr>
              <a:defRPr/>
            </a:pPr>
            <a:fld id="{0C34B143-FD0B-4AE4-AEAA-EBE65D82188B}" type="slidenum">
              <a:rPr lang="cs-CZ"/>
              <a:pPr>
                <a:defRPr/>
              </a:pPr>
              <a:t>‹#›</a:t>
            </a:fld>
            <a:endParaRPr lang="cs-CZ"/>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rázdný">
    <p:spTree>
      <p:nvGrpSpPr>
        <p:cNvPr id="1" name=""/>
        <p:cNvGrpSpPr/>
        <p:nvPr/>
      </p:nvGrpSpPr>
      <p:grpSpPr>
        <a:xfrm>
          <a:off x="0" y="0"/>
          <a:ext cx="0" cy="0"/>
          <a:chOff x="0" y="0"/>
          <a:chExt cx="0" cy="0"/>
        </a:xfrm>
      </p:grpSpPr>
      <p:sp>
        <p:nvSpPr>
          <p:cNvPr id="2" name="Zástupný symbol pro datum 2"/>
          <p:cNvSpPr>
            <a:spLocks noGrp="1"/>
          </p:cNvSpPr>
          <p:nvPr>
            <p:ph type="dt" sz="half" idx="10"/>
          </p:nvPr>
        </p:nvSpPr>
        <p:spPr/>
        <p:txBody>
          <a:bodyPr/>
          <a:lstStyle>
            <a:lvl1pPr>
              <a:defRPr/>
            </a:lvl1pPr>
          </a:lstStyle>
          <a:p>
            <a:pPr>
              <a:defRPr/>
            </a:pPr>
            <a:fld id="{7F2917B2-AEB2-4449-A6A4-F48A5C674BBD}" type="datetimeFigureOut">
              <a:rPr lang="cs-CZ"/>
              <a:pPr>
                <a:defRPr/>
              </a:pPr>
              <a:t>29.5.2014</a:t>
            </a:fld>
            <a:endParaRPr lang="cs-CZ"/>
          </a:p>
        </p:txBody>
      </p:sp>
      <p:sp>
        <p:nvSpPr>
          <p:cNvPr id="3" name="Zástupný symbol pro zápatí 23"/>
          <p:cNvSpPr>
            <a:spLocks noGrp="1"/>
          </p:cNvSpPr>
          <p:nvPr>
            <p:ph type="ftr" sz="quarter" idx="11"/>
          </p:nvPr>
        </p:nvSpPr>
        <p:spPr/>
        <p:txBody>
          <a:bodyPr/>
          <a:lstStyle>
            <a:lvl1pPr>
              <a:defRPr/>
            </a:lvl1pPr>
          </a:lstStyle>
          <a:p>
            <a:pPr>
              <a:defRPr/>
            </a:pPr>
            <a:endParaRPr lang="cs-CZ"/>
          </a:p>
        </p:txBody>
      </p:sp>
      <p:sp>
        <p:nvSpPr>
          <p:cNvPr id="4" name="Zástupný symbol pro číslo snímku 6"/>
          <p:cNvSpPr>
            <a:spLocks noGrp="1"/>
          </p:cNvSpPr>
          <p:nvPr>
            <p:ph type="sldNum" sz="quarter" idx="12"/>
          </p:nvPr>
        </p:nvSpPr>
        <p:spPr/>
        <p:txBody>
          <a:bodyPr/>
          <a:lstStyle>
            <a:lvl1pPr>
              <a:defRPr/>
            </a:lvl1pPr>
          </a:lstStyle>
          <a:p>
            <a:pPr>
              <a:defRPr/>
            </a:pPr>
            <a:fld id="{6D903152-64BC-467F-9D27-4F3580FF5AED}" type="slidenum">
              <a:rPr lang="cs-CZ"/>
              <a:pPr>
                <a:defRPr/>
              </a:pPr>
              <a:t>‹#›</a:t>
            </a:fld>
            <a:endParaRPr lang="cs-CZ"/>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Obsah s titulkem">
    <p:spTree>
      <p:nvGrpSpPr>
        <p:cNvPr id="1" name=""/>
        <p:cNvGrpSpPr/>
        <p:nvPr/>
      </p:nvGrpSpPr>
      <p:grpSpPr>
        <a:xfrm>
          <a:off x="0" y="0"/>
          <a:ext cx="0" cy="0"/>
          <a:chOff x="0" y="0"/>
          <a:chExt cx="0" cy="0"/>
        </a:xfrm>
      </p:grpSpPr>
      <p:sp>
        <p:nvSpPr>
          <p:cNvPr id="5" name="Přímá spojovací čára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sz="1800">
              <a:latin typeface="+mn-lt"/>
            </a:endParaRPr>
          </a:p>
        </p:txBody>
      </p:sp>
      <p:sp>
        <p:nvSpPr>
          <p:cNvPr id="12" name="Nadpis 11"/>
          <p:cNvSpPr>
            <a:spLocks noGrp="1"/>
          </p:cNvSpPr>
          <p:nvPr>
            <p:ph type="title"/>
          </p:nvPr>
        </p:nvSpPr>
        <p:spPr>
          <a:xfrm>
            <a:off x="457200" y="5486400"/>
            <a:ext cx="8458200" cy="520700"/>
          </a:xfrm>
        </p:spPr>
        <p:txBody>
          <a:bodyPr/>
          <a:lstStyle>
            <a:lvl1pPr algn="l">
              <a:buNone/>
              <a:defRPr sz="2000" b="1"/>
            </a:lvl1pPr>
          </a:lstStyle>
          <a:p>
            <a:r>
              <a:rPr lang="cs-CZ" smtClean="0"/>
              <a:t>Klepnutím lze upravit styl předlohy nadpisů.</a:t>
            </a:r>
            <a:endParaRPr lang="en-US"/>
          </a:p>
        </p:txBody>
      </p:sp>
      <p:sp>
        <p:nvSpPr>
          <p:cNvPr id="26" name="Zástupný symbol pro text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cs-CZ" smtClean="0"/>
              <a:t>Klepnutím lze upravit styly předlohy textu.</a:t>
            </a:r>
          </a:p>
        </p:txBody>
      </p:sp>
      <p:sp>
        <p:nvSpPr>
          <p:cNvPr id="14" name="Zástupný symbol pro obsah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6" name="Zástupný symbol pro datum 24"/>
          <p:cNvSpPr>
            <a:spLocks noGrp="1"/>
          </p:cNvSpPr>
          <p:nvPr>
            <p:ph type="dt" sz="half" idx="10"/>
          </p:nvPr>
        </p:nvSpPr>
        <p:spPr/>
        <p:txBody>
          <a:bodyPr/>
          <a:lstStyle>
            <a:lvl1pPr>
              <a:defRPr/>
            </a:lvl1pPr>
          </a:lstStyle>
          <a:p>
            <a:pPr>
              <a:defRPr/>
            </a:pPr>
            <a:fld id="{B08341B2-DC23-46CC-8285-4B188D8A459F}" type="datetimeFigureOut">
              <a:rPr lang="cs-CZ"/>
              <a:pPr>
                <a:defRPr/>
              </a:pPr>
              <a:t>29.5.2014</a:t>
            </a:fld>
            <a:endParaRPr lang="cs-CZ"/>
          </a:p>
        </p:txBody>
      </p:sp>
      <p:sp>
        <p:nvSpPr>
          <p:cNvPr id="7" name="Zástupný symbol pro zápatí 28"/>
          <p:cNvSpPr>
            <a:spLocks noGrp="1"/>
          </p:cNvSpPr>
          <p:nvPr>
            <p:ph type="ftr" sz="quarter" idx="11"/>
          </p:nvPr>
        </p:nvSpPr>
        <p:spPr/>
        <p:txBody>
          <a:bodyPr/>
          <a:lstStyle>
            <a:lvl1pPr>
              <a:defRPr/>
            </a:lvl1pPr>
          </a:lstStyle>
          <a:p>
            <a:pPr>
              <a:defRPr/>
            </a:pPr>
            <a:endParaRPr lang="cs-CZ"/>
          </a:p>
        </p:txBody>
      </p:sp>
      <p:sp>
        <p:nvSpPr>
          <p:cNvPr id="8" name="Zástupný symbol pro číslo snímku 6"/>
          <p:cNvSpPr>
            <a:spLocks noGrp="1"/>
          </p:cNvSpPr>
          <p:nvPr>
            <p:ph type="sldNum" sz="quarter" idx="12"/>
          </p:nvPr>
        </p:nvSpPr>
        <p:spPr/>
        <p:txBody>
          <a:bodyPr/>
          <a:lstStyle>
            <a:lvl1pPr>
              <a:defRPr/>
            </a:lvl1pPr>
          </a:lstStyle>
          <a:p>
            <a:pPr>
              <a:defRPr/>
            </a:pPr>
            <a:fld id="{849C265D-AAC3-421C-8D95-BFBBF0072E8D}" type="slidenum">
              <a:rPr lang="cs-CZ"/>
              <a:pPr>
                <a:defRPr/>
              </a:pPr>
              <a:t>‹#›</a:t>
            </a:fld>
            <a:endParaRPr lang="cs-CZ"/>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ázek s titulkem">
    <p:spTree>
      <p:nvGrpSpPr>
        <p:cNvPr id="1" name=""/>
        <p:cNvGrpSpPr/>
        <p:nvPr/>
      </p:nvGrpSpPr>
      <p:grpSpPr>
        <a:xfrm>
          <a:off x="0" y="0"/>
          <a:ext cx="0" cy="0"/>
          <a:chOff x="0" y="0"/>
          <a:chExt cx="0" cy="0"/>
        </a:xfrm>
      </p:grpSpPr>
      <p:sp>
        <p:nvSpPr>
          <p:cNvPr id="13" name="Zástupný symbol pro obrázek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normAutofit/>
          </a:bodyPr>
          <a:lstStyle>
            <a:lvl1pPr marL="0" indent="0">
              <a:buNone/>
              <a:defRPr sz="3200"/>
            </a:lvl1pPr>
          </a:lstStyle>
          <a:p>
            <a:pPr lvl="0"/>
            <a:r>
              <a:rPr lang="cs-CZ" noProof="0" smtClean="0"/>
              <a:t>Klepnutím na ikonu přidáte obrázek.</a:t>
            </a:r>
            <a:endParaRPr lang="en-US" noProof="0" dirty="0"/>
          </a:p>
        </p:txBody>
      </p:sp>
      <p:sp>
        <p:nvSpPr>
          <p:cNvPr id="17" name="Nadpis 16"/>
          <p:cNvSpPr>
            <a:spLocks noGrp="1"/>
          </p:cNvSpPr>
          <p:nvPr>
            <p:ph type="title"/>
          </p:nvPr>
        </p:nvSpPr>
        <p:spPr>
          <a:xfrm>
            <a:off x="381000" y="4993760"/>
            <a:ext cx="5867400" cy="522288"/>
          </a:xfrm>
        </p:spPr>
        <p:txBody>
          <a:bodyPr/>
          <a:lstStyle>
            <a:lvl1pPr algn="l">
              <a:buNone/>
              <a:defRPr sz="2000" b="1"/>
            </a:lvl1pPr>
          </a:lstStyle>
          <a:p>
            <a:r>
              <a:rPr lang="cs-CZ" smtClean="0"/>
              <a:t>Klepnutím lze upravit styl předlohy nadpisů.</a:t>
            </a:r>
            <a:endParaRPr lang="en-US"/>
          </a:p>
        </p:txBody>
      </p:sp>
      <p:sp>
        <p:nvSpPr>
          <p:cNvPr id="26" name="Zástupný symbol pro text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a:r>
              <a:rPr lang="cs-CZ" smtClean="0"/>
              <a:t>Klepnutím lze upravit styly předlohy textu.</a:t>
            </a:r>
          </a:p>
        </p:txBody>
      </p:sp>
      <p:sp>
        <p:nvSpPr>
          <p:cNvPr id="5" name="Zástupný symbol pro datum 6"/>
          <p:cNvSpPr>
            <a:spLocks noGrp="1"/>
          </p:cNvSpPr>
          <p:nvPr>
            <p:ph type="dt" sz="half" idx="10"/>
          </p:nvPr>
        </p:nvSpPr>
        <p:spPr/>
        <p:txBody>
          <a:bodyPr/>
          <a:lstStyle>
            <a:lvl1pPr>
              <a:defRPr/>
            </a:lvl1pPr>
          </a:lstStyle>
          <a:p>
            <a:pPr>
              <a:defRPr/>
            </a:pPr>
            <a:fld id="{515F0763-84EE-440B-89D4-8E8B26A44972}" type="datetimeFigureOut">
              <a:rPr lang="cs-CZ"/>
              <a:pPr>
                <a:defRPr/>
              </a:pPr>
              <a:t>29.5.2014</a:t>
            </a:fld>
            <a:endParaRPr lang="cs-CZ"/>
          </a:p>
        </p:txBody>
      </p:sp>
      <p:sp>
        <p:nvSpPr>
          <p:cNvPr id="6" name="Zástupný symbol pro zápatí 4"/>
          <p:cNvSpPr>
            <a:spLocks noGrp="1"/>
          </p:cNvSpPr>
          <p:nvPr>
            <p:ph type="ftr" sz="quarter" idx="11"/>
          </p:nvPr>
        </p:nvSpPr>
        <p:spPr/>
        <p:txBody>
          <a:bodyPr/>
          <a:lstStyle>
            <a:lvl1pPr>
              <a:defRPr/>
            </a:lvl1pPr>
          </a:lstStyle>
          <a:p>
            <a:pPr>
              <a:defRPr/>
            </a:pPr>
            <a:endParaRPr lang="cs-CZ"/>
          </a:p>
        </p:txBody>
      </p:sp>
      <p:sp>
        <p:nvSpPr>
          <p:cNvPr id="7" name="Zástupný symbol pro číslo snímku 30"/>
          <p:cNvSpPr>
            <a:spLocks noGrp="1"/>
          </p:cNvSpPr>
          <p:nvPr>
            <p:ph type="sldNum" sz="quarter" idx="12"/>
          </p:nvPr>
        </p:nvSpPr>
        <p:spPr/>
        <p:txBody>
          <a:bodyPr/>
          <a:lstStyle>
            <a:lvl1pPr>
              <a:defRPr/>
            </a:lvl1pPr>
          </a:lstStyle>
          <a:p>
            <a:pPr>
              <a:defRPr/>
            </a:pPr>
            <a:fld id="{609F4CF3-A6BF-41B1-8D56-531FBE884EE6}" type="slidenum">
              <a:rPr lang="cs-CZ"/>
              <a:pPr>
                <a:defRPr/>
              </a:pPr>
              <a:t>‹#›</a:t>
            </a:fld>
            <a:endParaRPr lang="cs-CZ"/>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en-US"/>
          </a:p>
        </p:txBody>
      </p:sp>
      <p:sp>
        <p:nvSpPr>
          <p:cNvPr id="3" name="Zástupný symbol pro svislý text 2"/>
          <p:cNvSpPr>
            <a:spLocks noGrp="1"/>
          </p:cNvSpPr>
          <p:nvPr>
            <p:ph type="body" orient="vert" idx="1"/>
          </p:nvPr>
        </p:nvSpPr>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Zástupný symbol pro datum 10"/>
          <p:cNvSpPr>
            <a:spLocks noGrp="1"/>
          </p:cNvSpPr>
          <p:nvPr>
            <p:ph type="dt" sz="half" idx="10"/>
          </p:nvPr>
        </p:nvSpPr>
        <p:spPr/>
        <p:txBody>
          <a:bodyPr/>
          <a:lstStyle>
            <a:lvl1pPr>
              <a:defRPr/>
            </a:lvl1pPr>
          </a:lstStyle>
          <a:p>
            <a:pPr>
              <a:defRPr/>
            </a:pPr>
            <a:fld id="{472BE635-50D4-44CA-9141-A8150D9A4424}" type="datetimeFigureOut">
              <a:rPr lang="cs-CZ"/>
              <a:pPr>
                <a:defRPr/>
              </a:pPr>
              <a:t>29.5.2014</a:t>
            </a:fld>
            <a:endParaRPr lang="cs-CZ"/>
          </a:p>
        </p:txBody>
      </p:sp>
      <p:sp>
        <p:nvSpPr>
          <p:cNvPr id="5" name="Zástupný symbol pro zápatí 27"/>
          <p:cNvSpPr>
            <a:spLocks noGrp="1"/>
          </p:cNvSpPr>
          <p:nvPr>
            <p:ph type="ftr" sz="quarter" idx="11"/>
          </p:nvPr>
        </p:nvSpPr>
        <p:spPr/>
        <p:txBody>
          <a:bodyPr/>
          <a:lstStyle>
            <a:lvl1pPr>
              <a:defRPr/>
            </a:lvl1pPr>
          </a:lstStyle>
          <a:p>
            <a:pPr>
              <a:defRPr/>
            </a:pPr>
            <a:endParaRPr lang="cs-CZ"/>
          </a:p>
        </p:txBody>
      </p:sp>
      <p:sp>
        <p:nvSpPr>
          <p:cNvPr id="6" name="Zástupný symbol pro číslo snímku 4"/>
          <p:cNvSpPr>
            <a:spLocks noGrp="1"/>
          </p:cNvSpPr>
          <p:nvPr>
            <p:ph type="sldNum" sz="quarter" idx="12"/>
          </p:nvPr>
        </p:nvSpPr>
        <p:spPr/>
        <p:txBody>
          <a:bodyPr/>
          <a:lstStyle>
            <a:lvl1pPr>
              <a:defRPr/>
            </a:lvl1pPr>
          </a:lstStyle>
          <a:p>
            <a:pPr>
              <a:defRPr/>
            </a:pPr>
            <a:fld id="{E313965B-CE2D-48FF-8CAB-263F75E5A20A}" type="slidenum">
              <a:rPr lang="cs-CZ"/>
              <a:pPr>
                <a:defRPr/>
              </a:pPr>
              <a:t>‹#›</a:t>
            </a:fld>
            <a:endParaRPr lang="cs-CZ"/>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858000" y="549276"/>
            <a:ext cx="1828800" cy="5851525"/>
          </a:xfrm>
        </p:spPr>
        <p:txBody>
          <a:bodyPr vert="eaVert"/>
          <a:lstStyle/>
          <a:p>
            <a:r>
              <a:rPr lang="cs-CZ" smtClean="0"/>
              <a:t>Klepnutím lze upravit styl předlohy nadpisů.</a:t>
            </a:r>
            <a:endParaRPr lang="en-US"/>
          </a:p>
        </p:txBody>
      </p:sp>
      <p:sp>
        <p:nvSpPr>
          <p:cNvPr id="3" name="Zástupný symbol pro svislý text 2"/>
          <p:cNvSpPr>
            <a:spLocks noGrp="1"/>
          </p:cNvSpPr>
          <p:nvPr>
            <p:ph type="body" orient="vert" idx="1"/>
          </p:nvPr>
        </p:nvSpPr>
        <p:spPr>
          <a:xfrm>
            <a:off x="457200" y="549276"/>
            <a:ext cx="6248400" cy="5851525"/>
          </a:xfrm>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Zástupný symbol pro datum 3"/>
          <p:cNvSpPr>
            <a:spLocks noGrp="1"/>
          </p:cNvSpPr>
          <p:nvPr>
            <p:ph type="dt" sz="half" idx="10"/>
          </p:nvPr>
        </p:nvSpPr>
        <p:spPr/>
        <p:txBody>
          <a:bodyPr/>
          <a:lstStyle>
            <a:lvl1pPr>
              <a:defRPr/>
            </a:lvl1pPr>
          </a:lstStyle>
          <a:p>
            <a:pPr>
              <a:defRPr/>
            </a:pPr>
            <a:fld id="{B7256CEF-A6F1-4CB6-962E-457F49930F8B}" type="datetimeFigureOut">
              <a:rPr lang="cs-CZ"/>
              <a:pPr>
                <a:defRPr/>
              </a:pPr>
              <a:t>29.5.2014</a:t>
            </a:fld>
            <a:endParaRPr lang="cs-CZ"/>
          </a:p>
        </p:txBody>
      </p:sp>
      <p:sp>
        <p:nvSpPr>
          <p:cNvPr id="5" name="Zástupný symbol pro zápatí 4"/>
          <p:cNvSpPr>
            <a:spLocks noGrp="1"/>
          </p:cNvSpPr>
          <p:nvPr>
            <p:ph type="ftr" sz="quarter" idx="11"/>
          </p:nvPr>
        </p:nvSpPr>
        <p:spPr/>
        <p:txBody>
          <a:bodyPr/>
          <a:lstStyle>
            <a:lvl1pPr>
              <a:defRPr/>
            </a:lvl1pPr>
          </a:lstStyle>
          <a:p>
            <a:pPr>
              <a:defRPr/>
            </a:pPr>
            <a:endParaRPr lang="cs-CZ"/>
          </a:p>
        </p:txBody>
      </p:sp>
      <p:sp>
        <p:nvSpPr>
          <p:cNvPr id="6" name="Zástupný symbol pro číslo snímku 5"/>
          <p:cNvSpPr>
            <a:spLocks noGrp="1"/>
          </p:cNvSpPr>
          <p:nvPr>
            <p:ph type="sldNum" sz="quarter" idx="12"/>
          </p:nvPr>
        </p:nvSpPr>
        <p:spPr/>
        <p:txBody>
          <a:bodyPr/>
          <a:lstStyle>
            <a:lvl1pPr>
              <a:defRPr/>
            </a:lvl1pPr>
          </a:lstStyle>
          <a:p>
            <a:pPr>
              <a:defRPr/>
            </a:pPr>
            <a:fld id="{7B7EF46B-4F2C-4B4E-9871-A0243BC5BC27}" type="slidenum">
              <a:rPr lang="cs-CZ"/>
              <a:pPr>
                <a:defRPr/>
              </a:pPr>
              <a:t>‹#›</a:t>
            </a:fld>
            <a:endParaRPr lang="cs-CZ"/>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římá spojovací čára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sz="1800">
              <a:latin typeface="+mn-lt"/>
            </a:endParaRPr>
          </a:p>
        </p:txBody>
      </p:sp>
      <p:sp>
        <p:nvSpPr>
          <p:cNvPr id="1029" name="Zástupný symbol pro text 7"/>
          <p:cNvSpPr>
            <a:spLocks noGrp="1"/>
          </p:cNvSpPr>
          <p:nvPr>
            <p:ph type="body" idx="1"/>
          </p:nvPr>
        </p:nvSpPr>
        <p:spPr bwMode="auto">
          <a:xfrm>
            <a:off x="304800" y="1554163"/>
            <a:ext cx="86868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smtClean="0"/>
          </a:p>
        </p:txBody>
      </p:sp>
      <p:sp>
        <p:nvSpPr>
          <p:cNvPr id="11" name="Zástupný symbol pro datum 10"/>
          <p:cNvSpPr>
            <a:spLocks noGrp="1"/>
          </p:cNvSpPr>
          <p:nvPr>
            <p:ph type="dt" sz="half" idx="2"/>
          </p:nvPr>
        </p:nvSpPr>
        <p:spPr>
          <a:xfrm>
            <a:off x="6477000" y="76200"/>
            <a:ext cx="2514600" cy="288925"/>
          </a:xfrm>
          <a:prstGeom prst="rect">
            <a:avLst/>
          </a:prstGeom>
        </p:spPr>
        <p:txBody>
          <a:bodyPr vert="horz"/>
          <a:lstStyle>
            <a:lvl1pPr algn="l" eaLnBrk="1" fontAlgn="auto" latinLnBrk="0" hangingPunct="1">
              <a:spcBef>
                <a:spcPts val="0"/>
              </a:spcBef>
              <a:spcAft>
                <a:spcPts val="0"/>
              </a:spcAft>
              <a:defRPr kumimoji="0" sz="1200">
                <a:solidFill>
                  <a:schemeClr val="accent1">
                    <a:shade val="75000"/>
                  </a:schemeClr>
                </a:solidFill>
                <a:latin typeface="+mn-lt"/>
              </a:defRPr>
            </a:lvl1pPr>
          </a:lstStyle>
          <a:p>
            <a:pPr>
              <a:defRPr/>
            </a:pPr>
            <a:fld id="{364B55EB-E4BA-48A0-A139-A6954E93B154}" type="datetimeFigureOut">
              <a:rPr lang="cs-CZ"/>
              <a:pPr>
                <a:defRPr/>
              </a:pPr>
              <a:t>29.5.2014</a:t>
            </a:fld>
            <a:endParaRPr lang="cs-CZ"/>
          </a:p>
        </p:txBody>
      </p:sp>
      <p:sp>
        <p:nvSpPr>
          <p:cNvPr id="28" name="Zástupný symbol pro zápatí 27"/>
          <p:cNvSpPr>
            <a:spLocks noGrp="1"/>
          </p:cNvSpPr>
          <p:nvPr>
            <p:ph type="ftr" sz="quarter" idx="3"/>
          </p:nvPr>
        </p:nvSpPr>
        <p:spPr>
          <a:xfrm>
            <a:off x="3124200" y="76200"/>
            <a:ext cx="3352800" cy="288925"/>
          </a:xfrm>
          <a:prstGeom prst="rect">
            <a:avLst/>
          </a:prstGeom>
        </p:spPr>
        <p:txBody>
          <a:bodyPr vert="horz"/>
          <a:lstStyle>
            <a:lvl1pPr algn="r" eaLnBrk="1" fontAlgn="auto" latinLnBrk="0" hangingPunct="1">
              <a:spcBef>
                <a:spcPts val="0"/>
              </a:spcBef>
              <a:spcAft>
                <a:spcPts val="0"/>
              </a:spcAft>
              <a:defRPr kumimoji="0" sz="1200">
                <a:solidFill>
                  <a:schemeClr val="accent1">
                    <a:shade val="75000"/>
                  </a:schemeClr>
                </a:solidFill>
                <a:latin typeface="+mn-lt"/>
              </a:defRPr>
            </a:lvl1pPr>
          </a:lstStyle>
          <a:p>
            <a:pPr>
              <a:defRPr/>
            </a:pPr>
            <a:endParaRPr lang="cs-CZ"/>
          </a:p>
        </p:txBody>
      </p:sp>
      <p:sp>
        <p:nvSpPr>
          <p:cNvPr id="5" name="Zástupný symbol pro číslo snímku 4"/>
          <p:cNvSpPr>
            <a:spLocks noGrp="1"/>
          </p:cNvSpPr>
          <p:nvPr>
            <p:ph type="sldNum" sz="quarter" idx="4"/>
          </p:nvPr>
        </p:nvSpPr>
        <p:spPr>
          <a:xfrm>
            <a:off x="8229600" y="6477000"/>
            <a:ext cx="762000" cy="244475"/>
          </a:xfrm>
          <a:prstGeom prst="rect">
            <a:avLst/>
          </a:prstGeom>
        </p:spPr>
        <p:txBody>
          <a:bodyPr vert="horz"/>
          <a:lstStyle>
            <a:lvl1pPr algn="r" eaLnBrk="1" fontAlgn="auto" latinLnBrk="0" hangingPunct="1">
              <a:spcBef>
                <a:spcPts val="0"/>
              </a:spcBef>
              <a:spcAft>
                <a:spcPts val="0"/>
              </a:spcAft>
              <a:defRPr kumimoji="0" sz="1200">
                <a:solidFill>
                  <a:schemeClr val="accent1">
                    <a:shade val="75000"/>
                  </a:schemeClr>
                </a:solidFill>
                <a:latin typeface="+mn-lt"/>
              </a:defRPr>
            </a:lvl1pPr>
          </a:lstStyle>
          <a:p>
            <a:pPr>
              <a:defRPr/>
            </a:pPr>
            <a:fld id="{9FDF0D16-F67A-4C86-B352-7FCECADC8CCD}" type="slidenum">
              <a:rPr lang="cs-CZ"/>
              <a:pPr>
                <a:defRPr/>
              </a:pPr>
              <a:t>‹#›</a:t>
            </a:fld>
            <a:endParaRPr lang="cs-CZ"/>
          </a:p>
        </p:txBody>
      </p:sp>
      <p:sp>
        <p:nvSpPr>
          <p:cNvPr id="10" name="Zástupný symbol pro nadpis 9"/>
          <p:cNvSpPr>
            <a:spLocks noGrp="1"/>
          </p:cNvSpPr>
          <p:nvPr>
            <p:ph type="title"/>
          </p:nvPr>
        </p:nvSpPr>
        <p:spPr>
          <a:xfrm>
            <a:off x="304800" y="457200"/>
            <a:ext cx="8686800" cy="838200"/>
          </a:xfrm>
          <a:prstGeom prst="rect">
            <a:avLst/>
          </a:prstGeom>
        </p:spPr>
        <p:txBody>
          <a:bodyPr vert="horz" anchor="ctr">
            <a:normAutofit/>
          </a:bodyPr>
          <a:lstStyle/>
          <a:p>
            <a:r>
              <a:rPr lang="cs-CZ" smtClean="0"/>
              <a:t>Klepnutím lze upravit styl předlohy nadpisů.</a:t>
            </a:r>
            <a:endParaRPr lang="en-US"/>
          </a:p>
        </p:txBody>
      </p:sp>
      <p:sp>
        <p:nvSpPr>
          <p:cNvPr id="9" name="Přímá spojovací čára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sz="1800">
              <a:latin typeface="+mn-lt"/>
            </a:endParaRPr>
          </a:p>
        </p:txBody>
      </p:sp>
      <p:sp>
        <p:nvSpPr>
          <p:cNvPr id="12" name="Přímá spojovací čára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sz="1800">
              <a:latin typeface="+mn-lt"/>
            </a:endParaRPr>
          </a:p>
        </p:txBody>
      </p:sp>
    </p:spTree>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3" r:id="rId4"/>
    <p:sldLayoutId id="2147483687" r:id="rId5"/>
    <p:sldLayoutId id="2147483682" r:id="rId6"/>
    <p:sldLayoutId id="2147483688" r:id="rId7"/>
    <p:sldLayoutId id="2147483689" r:id="rId8"/>
    <p:sldLayoutId id="2147483690" r:id="rId9"/>
    <p:sldLayoutId id="2147483681" r:id="rId10"/>
    <p:sldLayoutId id="2147483691" r:id="rId11"/>
  </p:sldLayoutIdLst>
  <p:txStyles>
    <p:title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p:titleStyle>
    <p:bodyStyle>
      <a:lvl1pPr marL="342900" indent="-342900" algn="l" rtl="0" eaLnBrk="0" fontAlgn="base" hangingPunct="0">
        <a:spcBef>
          <a:spcPct val="20000"/>
        </a:spcBef>
        <a:spcAft>
          <a:spcPct val="0"/>
        </a:spcAft>
        <a:buClr>
          <a:schemeClr val="accent1"/>
        </a:buClr>
        <a:buSzPct val="70000"/>
        <a:buFont typeface="Wingdings 2"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Podnadpis 2"/>
          <p:cNvSpPr>
            <a:spLocks noGrp="1"/>
          </p:cNvSpPr>
          <p:nvPr>
            <p:ph type="subTitle" idx="1"/>
          </p:nvPr>
        </p:nvSpPr>
        <p:spPr>
          <a:xfrm>
            <a:off x="381000" y="476250"/>
            <a:ext cx="8078788" cy="4608513"/>
          </a:xfrm>
        </p:spPr>
        <p:txBody>
          <a:bodyPr/>
          <a:lstStyle/>
          <a:p>
            <a:pPr eaLnBrk="1" hangingPunct="1"/>
            <a:r>
              <a:rPr lang="cs-CZ" sz="13000" smtClean="0">
                <a:solidFill>
                  <a:srgbClr val="443329"/>
                </a:solidFill>
              </a:rPr>
              <a:t>Sluneční</a:t>
            </a:r>
            <a:r>
              <a:rPr lang="cs-CZ" sz="16600" smtClean="0">
                <a:solidFill>
                  <a:srgbClr val="443329"/>
                </a:solidFill>
              </a:rPr>
              <a:t> </a:t>
            </a:r>
            <a:r>
              <a:rPr lang="cs-CZ" sz="13000" smtClean="0">
                <a:solidFill>
                  <a:srgbClr val="443329"/>
                </a:solidFill>
              </a:rPr>
              <a:t>soustava</a:t>
            </a:r>
          </a:p>
        </p:txBody>
      </p:sp>
    </p:spTree>
  </p:cSld>
  <p:clrMapOvr>
    <a:masterClrMapping/>
  </p:clrMapOvr>
  <p:transition>
    <p:dissolv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Zástupný symbol pro obsah 2"/>
          <p:cNvSpPr>
            <a:spLocks noGrp="1"/>
          </p:cNvSpPr>
          <p:nvPr>
            <p:ph idx="1"/>
          </p:nvPr>
        </p:nvSpPr>
        <p:spPr>
          <a:xfrm>
            <a:off x="304800" y="260350"/>
            <a:ext cx="8686800" cy="6264275"/>
          </a:xfrm>
        </p:spPr>
        <p:txBody>
          <a:bodyPr/>
          <a:lstStyle/>
          <a:p>
            <a:pPr eaLnBrk="1" hangingPunct="1"/>
            <a:r>
              <a:rPr lang="cs-CZ" sz="3600" b="1" smtClean="0"/>
              <a:t>Merkur:</a:t>
            </a:r>
            <a:r>
              <a:rPr lang="cs-CZ" sz="2400" b="1" smtClean="0"/>
              <a:t> je Slunci nejbližší a zároveň nejmenší planeta ve sluneční soustavě. Pro představu o jeho velikosti je jeho průměr asi 38 % průměru Země a je tedy zhruba 1,4krát větší než Měsíc. Rovníkový průměr má dokonce menší než měsíc Jupitera - Ganymed a měsíc Saturna - Titan.</a:t>
            </a:r>
          </a:p>
          <a:p>
            <a:pPr eaLnBrk="1" hangingPunct="1"/>
            <a:r>
              <a:rPr lang="cs-CZ" sz="2400" b="1" smtClean="0"/>
              <a:t>Merkur je známý přinejmenším od časů Sumerů (3. tisíciletí př. n. l.). Je zajímavé, že od Řeků dostal dvě jména: Apollo při svém zjevování se jako ranní hvězda a Hermes jako hvězda večerní. Řečtí astronomové nicméně věděli, že tato dvě jména označují stejné těleso. Hérakleitos a Aristarchos se dokonce domnívali, že Merkur a Venuše obíhají okolo Slunce a ne okolo Země.</a:t>
            </a:r>
          </a:p>
          <a:p>
            <a:pPr eaLnBrk="1" hangingPunct="1"/>
            <a:r>
              <a:rPr lang="cs-CZ" sz="2400" b="1" smtClean="0"/>
              <a:t>V římské mytologii je Merkur bůh obchodu a cestování, ale také zlodějů, tvoří protějšek řeckého boha Herma, okřídleného božího posla. Dostal své jméno pravděpodobně díky svému rychlému pohybu po obloze.</a:t>
            </a:r>
          </a:p>
          <a:p>
            <a:pPr eaLnBrk="1" hangingPunct="1"/>
            <a:endParaRPr lang="cs-CZ" sz="1800" smtClean="0"/>
          </a:p>
        </p:txBody>
      </p:sp>
    </p:spTree>
  </p:cSld>
  <p:clrMapOvr>
    <a:masterClrMapping/>
  </p:clrMapOvr>
  <p:transition>
    <p:dissolv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2" descr="http://upload.wikimedia.org/wikipedia/commons/thumb/9/93/MESSENGER_first_photo_of_unseen_side_of_mercury.jpg/640px-MESSENGER_first_photo_of_unseen_side_of_mercury.jpg"/>
          <p:cNvPicPr>
            <a:picLocks noChangeAspect="1" noChangeArrowheads="1"/>
          </p:cNvPicPr>
          <p:nvPr/>
        </p:nvPicPr>
        <p:blipFill>
          <a:blip r:embed="rId2"/>
          <a:srcRect/>
          <a:stretch>
            <a:fillRect/>
          </a:stretch>
        </p:blipFill>
        <p:spPr bwMode="auto">
          <a:xfrm>
            <a:off x="1042988" y="260350"/>
            <a:ext cx="6384925" cy="6384925"/>
          </a:xfrm>
          <a:prstGeom prst="rect">
            <a:avLst/>
          </a:prstGeom>
          <a:noFill/>
          <a:ln w="9525">
            <a:noFill/>
            <a:miter lim="800000"/>
            <a:headEnd/>
            <a:tailEnd/>
          </a:ln>
        </p:spPr>
      </p:pic>
    </p:spTree>
  </p:cSld>
  <p:clrMapOvr>
    <a:masterClrMapping/>
  </p:clrMapOvr>
  <p:transition>
    <p:dissolv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304800" y="260350"/>
            <a:ext cx="8686800" cy="6408738"/>
          </a:xfrm>
        </p:spPr>
        <p:txBody>
          <a:bodyPr>
            <a:normAutofit fontScale="25000" lnSpcReduction="20000"/>
          </a:bodyPr>
          <a:lstStyle/>
          <a:p>
            <a:pPr eaLnBrk="1" fontAlgn="auto" hangingPunct="1">
              <a:spcAft>
                <a:spcPts val="0"/>
              </a:spcAft>
              <a:buFont typeface="Wingdings 2"/>
              <a:buChar char=""/>
              <a:defRPr/>
            </a:pPr>
            <a:endParaRPr lang="cs-CZ" sz="2800" dirty="0" smtClean="0"/>
          </a:p>
          <a:p>
            <a:pPr eaLnBrk="1" fontAlgn="auto" hangingPunct="1">
              <a:spcAft>
                <a:spcPts val="0"/>
              </a:spcAft>
              <a:buFont typeface="Wingdings 2"/>
              <a:buChar char=""/>
              <a:defRPr/>
            </a:pPr>
            <a:r>
              <a:rPr lang="cs-CZ" sz="9600" b="1" dirty="0" smtClean="0"/>
              <a:t> Venuše perla oblohy, starověkými astronomy zvaná též jitřenka nebo večernice. Venuše nese jméno podle řecké bohyně jara a probouzející se přírody, později však známé jako bohyně lásky a krásy a stejně tak, jako je tajemná láska, tak i Venuše před námi skrývá svou tvář a halí ji do oblaků a par. Toto jméno jí snad bylo přisouzeno díky jasnosti Venuše na obloze. A když se mnohem později určovala jména objektů na povrchu, objevitelé pokračovali a byla jim, až na pár výjimek, dána ženská jména.</a:t>
            </a:r>
          </a:p>
          <a:p>
            <a:pPr eaLnBrk="1" fontAlgn="auto" hangingPunct="1">
              <a:spcAft>
                <a:spcPts val="0"/>
              </a:spcAft>
              <a:buFont typeface="Wingdings 2"/>
              <a:buChar char=""/>
              <a:defRPr/>
            </a:pPr>
            <a:r>
              <a:rPr lang="cs-CZ" sz="9600" b="1" dirty="0" smtClean="0"/>
              <a:t>Zpočátku si lidé neuvědomovali, že "večernice" a "jitřenka" je ve skutečnosti stejná planeta. To bylo již hodně dávno.</a:t>
            </a:r>
            <a:br>
              <a:rPr lang="cs-CZ" sz="9600" b="1" dirty="0" smtClean="0"/>
            </a:br>
            <a:r>
              <a:rPr lang="cs-CZ" sz="9600" b="1" dirty="0" smtClean="0"/>
              <a:t>Astronomové se nyní někdy zmiňují o Venuši jako o sestře Země. Obě mají podobnou velikost, hustotu a objem. Obě vznikly ve stejné době zahuštěním ze stejné mlhoviny. Nicméně, během posledních málo roků vědci přišli na to, že tady podobnosti končí. Nemá žádné oceány a je obklopena hustou atmosférou, složenou převážně z oxidu uhličitého a v atmosféře se nachází i kapky kyseliny sírové. V atmosféře nenaleznete téměř žádné vodní páry. Na povrchu je atmosférický tlak 90krát větší než na Zemi v nulové nadmořské výšce.</a:t>
            </a:r>
          </a:p>
          <a:p>
            <a:pPr eaLnBrk="1" fontAlgn="auto" hangingPunct="1">
              <a:spcAft>
                <a:spcPts val="0"/>
              </a:spcAft>
              <a:buFont typeface="Wingdings 2"/>
              <a:buChar char=""/>
              <a:defRPr/>
            </a:pPr>
            <a:endParaRPr lang="cs-CZ" dirty="0"/>
          </a:p>
        </p:txBody>
      </p:sp>
    </p:spTree>
  </p:cSld>
  <p:clrMapOvr>
    <a:masterClrMapping/>
  </p:clrMapOvr>
  <p:transition>
    <p:dissolv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2" descr="http://upload.wikimedia.org/wikipedia/commons/thumb/b/bc/Venuspioneeruv.jpg/640px-Venuspioneeruv.jpg"/>
          <p:cNvPicPr>
            <a:picLocks noChangeAspect="1" noChangeArrowheads="1"/>
          </p:cNvPicPr>
          <p:nvPr/>
        </p:nvPicPr>
        <p:blipFill>
          <a:blip r:embed="rId2"/>
          <a:srcRect/>
          <a:stretch>
            <a:fillRect/>
          </a:stretch>
        </p:blipFill>
        <p:spPr bwMode="auto">
          <a:xfrm>
            <a:off x="1116013" y="188913"/>
            <a:ext cx="6096000" cy="6364287"/>
          </a:xfrm>
          <a:prstGeom prst="rect">
            <a:avLst/>
          </a:prstGeom>
          <a:noFill/>
          <a:ln w="9525">
            <a:noFill/>
            <a:miter lim="800000"/>
            <a:headEnd/>
            <a:tailEnd/>
          </a:ln>
        </p:spPr>
      </p:pic>
    </p:spTree>
  </p:cSld>
  <p:clrMapOvr>
    <a:masterClrMapping/>
  </p:clrMapOvr>
  <p:transition>
    <p:dissolv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304800" y="549275"/>
            <a:ext cx="8686800" cy="5530850"/>
          </a:xfrm>
        </p:spPr>
        <p:txBody>
          <a:bodyPr>
            <a:normAutofit fontScale="77500" lnSpcReduction="20000"/>
          </a:bodyPr>
          <a:lstStyle/>
          <a:p>
            <a:pPr algn="just" eaLnBrk="1" fontAlgn="auto" hangingPunct="1">
              <a:spcAft>
                <a:spcPts val="0"/>
              </a:spcAft>
              <a:buFont typeface="Wingdings 2"/>
              <a:buChar char=""/>
              <a:defRPr/>
            </a:pPr>
            <a:r>
              <a:rPr lang="cs-CZ" b="1" dirty="0" smtClean="0">
                <a:solidFill>
                  <a:srgbClr val="000000"/>
                </a:solidFill>
                <a:latin typeface="Arial"/>
              </a:rPr>
              <a:t>Země je třetí planeta naší Sluneční soustavy, počítáno z pohledu od Slunce, od kterého je vzdálena v průměru 150 miliónů kilometrů a je zatím jedinou známou planetou, na které existuje život. Z našeho pozemského pohledu se nám může naše planeta zdát jako obrovská, s nekonečným oceánem vzduchu, avšak astronautům se jeví spíše jako maličká modrá planeta s tenkou atmosférou, s hnědými kontinenty a bílou oblačností.</a:t>
            </a:r>
          </a:p>
          <a:p>
            <a:pPr algn="just" eaLnBrk="1" fontAlgn="auto" hangingPunct="1">
              <a:spcAft>
                <a:spcPts val="0"/>
              </a:spcAft>
              <a:buFont typeface="Wingdings 2"/>
              <a:buChar char=""/>
              <a:defRPr/>
            </a:pPr>
            <a:r>
              <a:rPr lang="cs-CZ" b="1" dirty="0" smtClean="0">
                <a:solidFill>
                  <a:srgbClr val="000000"/>
                </a:solidFill>
                <a:latin typeface="Arial"/>
              </a:rPr>
              <a:t>Mnozí z nás by se možná rádi vydali na cestu do vesmíru, také proto, abychom mohli obdivovat zázračnou planetu Zemi nejen z vesmírných obrázků. A přitom je zajímavé si uvědomit, že všichni jsme vesmírnými cestovateli na kosmické lodi, naší planetě Zemi, která je neustále v pohybu, obíhá kolem Slunce, zároveň rotuje kolem vlastní osy a spolu se sluneční soustavou obíhá kolem středu naší Galaxie</a:t>
            </a:r>
            <a:endParaRPr lang="cs-CZ" b="1" dirty="0"/>
          </a:p>
        </p:txBody>
      </p:sp>
    </p:spTree>
  </p:cSld>
  <p:clrMapOvr>
    <a:masterClrMapping/>
  </p:clrMapOvr>
  <p:transition>
    <p:dissolv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4" descr="http://upload.wikimedia.org/wikipedia/commons/thumb/9/97/The_Earth_seen_from_Apollo_17.jpg/640px-The_Earth_seen_from_Apollo_17.jpg"/>
          <p:cNvPicPr>
            <a:picLocks noChangeAspect="1" noChangeArrowheads="1"/>
          </p:cNvPicPr>
          <p:nvPr/>
        </p:nvPicPr>
        <p:blipFill>
          <a:blip r:embed="rId2"/>
          <a:srcRect/>
          <a:stretch>
            <a:fillRect/>
          </a:stretch>
        </p:blipFill>
        <p:spPr bwMode="auto">
          <a:xfrm>
            <a:off x="1619250" y="260350"/>
            <a:ext cx="6096000" cy="6337300"/>
          </a:xfrm>
          <a:prstGeom prst="rect">
            <a:avLst/>
          </a:prstGeom>
          <a:noFill/>
          <a:ln w="9525">
            <a:noFill/>
            <a:miter lim="800000"/>
            <a:headEnd/>
            <a:tailEnd/>
          </a:ln>
        </p:spPr>
      </p:pic>
    </p:spTree>
  </p:cSld>
  <p:clrMapOvr>
    <a:masterClrMapping/>
  </p:clrMapOvr>
  <p:transition>
    <p:dissolv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Zástupný symbol pro obsah 2"/>
          <p:cNvSpPr>
            <a:spLocks noGrp="1"/>
          </p:cNvSpPr>
          <p:nvPr>
            <p:ph idx="1"/>
          </p:nvPr>
        </p:nvSpPr>
        <p:spPr>
          <a:xfrm>
            <a:off x="304800" y="476250"/>
            <a:ext cx="8686800" cy="5603875"/>
          </a:xfrm>
        </p:spPr>
        <p:txBody>
          <a:bodyPr/>
          <a:lstStyle/>
          <a:p>
            <a:pPr eaLnBrk="1" hangingPunct="1"/>
            <a:r>
              <a:rPr lang="cs-CZ" sz="2800" b="1" smtClean="0"/>
              <a:t>Mars je druhá nejmenší planeta (po Merkuru) a obíhá jako čtvrtá planeta kolem Slunce. Na obloze nás upoutá jeho načervenalá barva a proto je často označován za Rudou planetu. Horniny, půda a obloha mají červený nebo růžový odstín. Výrazná červená barva byla hvězdáři pozorována celou historii. Staré národy ji považovaly za symbol ohně a krve, a proto možná nepřekvapí, že mu bylo jeho jméno dáno Římany na počest jejich boha války. Podobná jména mu daly i ostatní civilizace. Staří Egypťané tuto planetu pojmenovali </a:t>
            </a:r>
            <a:r>
              <a:rPr lang="cs-CZ" sz="2800" b="1" i="1" smtClean="0"/>
              <a:t>"Her Descher"</a:t>
            </a:r>
            <a:r>
              <a:rPr lang="cs-CZ" sz="2800" b="1" smtClean="0"/>
              <a:t>, ve významu červená planeta.</a:t>
            </a:r>
          </a:p>
        </p:txBody>
      </p:sp>
    </p:spTree>
  </p:cSld>
  <p:clrMapOvr>
    <a:masterClrMapping/>
  </p:clrMapOvr>
  <p:transition>
    <p:dissolv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2" descr="http://upload.wikimedia.org/wikipedia/commons/7/76/Mars_Hubble.jpg"/>
          <p:cNvPicPr>
            <a:picLocks noChangeAspect="1" noChangeArrowheads="1"/>
          </p:cNvPicPr>
          <p:nvPr/>
        </p:nvPicPr>
        <p:blipFill>
          <a:blip r:embed="rId2"/>
          <a:srcRect/>
          <a:stretch>
            <a:fillRect/>
          </a:stretch>
        </p:blipFill>
        <p:spPr bwMode="auto">
          <a:xfrm>
            <a:off x="1331913" y="404813"/>
            <a:ext cx="5832475" cy="5986462"/>
          </a:xfrm>
          <a:prstGeom prst="rect">
            <a:avLst/>
          </a:prstGeom>
          <a:noFill/>
          <a:ln w="9525">
            <a:noFill/>
            <a:miter lim="800000"/>
            <a:headEnd/>
            <a:tailEnd/>
          </a:ln>
        </p:spPr>
      </p:pic>
    </p:spTree>
  </p:cSld>
  <p:clrMapOvr>
    <a:masterClrMapping/>
  </p:clrMapOvr>
  <p:transition>
    <p:dissolv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Zástupný symbol pro obsah 2"/>
          <p:cNvSpPr>
            <a:spLocks noGrp="1"/>
          </p:cNvSpPr>
          <p:nvPr>
            <p:ph idx="1"/>
          </p:nvPr>
        </p:nvSpPr>
        <p:spPr>
          <a:xfrm>
            <a:off x="304800" y="404813"/>
            <a:ext cx="8686800" cy="6192837"/>
          </a:xfrm>
        </p:spPr>
        <p:txBody>
          <a:bodyPr/>
          <a:lstStyle/>
          <a:p>
            <a:pPr eaLnBrk="1" hangingPunct="1"/>
            <a:r>
              <a:rPr lang="cs-CZ" b="1" smtClean="0"/>
              <a:t>Jupiter je pátá planeta od Slunce a je největší planetou ve sluneční soustavě.</a:t>
            </a:r>
          </a:p>
          <a:p>
            <a:pPr eaLnBrk="1" hangingPunct="1"/>
            <a:r>
              <a:rPr lang="cs-CZ" b="1" smtClean="0"/>
              <a:t>Spolehlivou informaci o tom, kdy byla planeta Jupiter poprvé pozorována, nemáme k dispozici, pravděpodobně to ale bylo kolem roku 3 000 až 4 000 př. n. l., protože je viditelný pouhým okem. První záznam (</a:t>
            </a:r>
            <a:r>
              <a:rPr lang="cs-CZ" b="1" i="1" smtClean="0"/>
              <a:t>převzato z knihy od Pavla Koubského, Planety naší sluneční soustavy</a:t>
            </a:r>
            <a:r>
              <a:rPr lang="cs-CZ" b="1" smtClean="0"/>
              <a:t>) o pozorování planety Jupiter, je z roku 364 př. n. l., kdy čínský astronom Gan De pozoroval pouhým okem měsíc Jupitera, pravděpodobně Ganymedes.</a:t>
            </a:r>
          </a:p>
        </p:txBody>
      </p:sp>
    </p:spTree>
  </p:cSld>
  <p:clrMapOvr>
    <a:masterClrMapping/>
  </p:clrMapOvr>
  <p:transition>
    <p:dissolv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2" descr="http://upload.wikimedia.org/wikipedia/commons/thumb/e/e2/Jupiter.jpg/640px-Jupiter.jpg"/>
          <p:cNvPicPr>
            <a:picLocks noChangeAspect="1" noChangeArrowheads="1"/>
          </p:cNvPicPr>
          <p:nvPr/>
        </p:nvPicPr>
        <p:blipFill>
          <a:blip r:embed="rId2"/>
          <a:srcRect/>
          <a:stretch>
            <a:fillRect/>
          </a:stretch>
        </p:blipFill>
        <p:spPr bwMode="auto">
          <a:xfrm>
            <a:off x="1331913" y="476250"/>
            <a:ext cx="6096000" cy="6096000"/>
          </a:xfrm>
          <a:prstGeom prst="rect">
            <a:avLst/>
          </a:prstGeom>
          <a:noFill/>
          <a:ln w="9525">
            <a:noFill/>
            <a:miter lim="800000"/>
            <a:headEnd/>
            <a:tailEnd/>
          </a:ln>
        </p:spPr>
      </p:pic>
    </p:spTree>
  </p:cSld>
  <p:clrMapOvr>
    <a:masterClrMapping/>
  </p:clrMapOvr>
  <p:transition>
    <p:dissolv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Zástupný symbol pro obsah 2"/>
          <p:cNvSpPr>
            <a:spLocks noGrp="1"/>
          </p:cNvSpPr>
          <p:nvPr>
            <p:ph idx="1"/>
          </p:nvPr>
        </p:nvSpPr>
        <p:spPr>
          <a:xfrm>
            <a:off x="304800" y="333375"/>
            <a:ext cx="8686800" cy="6335713"/>
          </a:xfrm>
        </p:spPr>
        <p:txBody>
          <a:bodyPr/>
          <a:lstStyle/>
          <a:p>
            <a:pPr eaLnBrk="1" hangingPunct="1"/>
            <a:r>
              <a:rPr lang="cs-CZ" sz="2800" b="1" smtClean="0"/>
              <a:t>Saturn, vládce bohů, měl v římské tradici stejné osudy jako řecký bůh Kronos, s nímž Saturn splynul. Řecké bájesloví vypráví, že Kronos sdílel osudy Titánů a teprve později byl Diem omilostněn a stal se vládcem ostrovů blažených, kde žili héróové. V římském podání Saturnus prchl před vítězným Iovem do krajiny obklopené horami, kterou nazval Latium. V krajině vládl bájný král Ianus, který Saturna učinil svým spoluvládcem. Za vlády Saturnovy bylo v Itálii období zlatého věku. Saturnus chránil celou přírodu, lidstvo naučil pěstovat ovocné stromy a vinnou révu. Dal lidem mravní řád. Byla to nejšťastnější doba lidstva a lidstvo se utěšuje nadějí na návrat těchto blažených časů</a:t>
            </a:r>
            <a:r>
              <a:rPr lang="cs-CZ" sz="2000" b="1" smtClean="0"/>
              <a:t>. </a:t>
            </a:r>
          </a:p>
        </p:txBody>
      </p:sp>
    </p:spTree>
  </p:cSld>
  <p:clrMapOvr>
    <a:masterClrMapping/>
  </p:clrMapOvr>
  <p:transition>
    <p:dissolv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Picture 2" descr="http://upload.wikimedia.org/wikipedia/commons/thumb/b/b4/Saturn_%28planet%29_large.jpg/640px-Saturn_%28planet%29_large.jpg"/>
          <p:cNvPicPr>
            <a:picLocks noChangeAspect="1" noChangeArrowheads="1"/>
          </p:cNvPicPr>
          <p:nvPr/>
        </p:nvPicPr>
        <p:blipFill>
          <a:blip r:embed="rId2"/>
          <a:srcRect/>
          <a:stretch>
            <a:fillRect/>
          </a:stretch>
        </p:blipFill>
        <p:spPr bwMode="auto">
          <a:xfrm>
            <a:off x="1835150" y="260350"/>
            <a:ext cx="4932363" cy="6165850"/>
          </a:xfrm>
          <a:prstGeom prst="rect">
            <a:avLst/>
          </a:prstGeom>
          <a:noFill/>
          <a:ln w="9525">
            <a:noFill/>
            <a:miter lim="800000"/>
            <a:headEnd/>
            <a:tailEnd/>
          </a:ln>
        </p:spPr>
      </p:pic>
    </p:spTree>
  </p:cSld>
  <p:clrMapOvr>
    <a:masterClrMapping/>
  </p:clrMapOvr>
  <p:transition>
    <p:dissolv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Zástupný symbol pro obsah 2"/>
          <p:cNvSpPr>
            <a:spLocks noGrp="1"/>
          </p:cNvSpPr>
          <p:nvPr>
            <p:ph idx="1"/>
          </p:nvPr>
        </p:nvSpPr>
        <p:spPr>
          <a:xfrm>
            <a:off x="304800" y="188913"/>
            <a:ext cx="8686800" cy="6669087"/>
          </a:xfrm>
        </p:spPr>
        <p:txBody>
          <a:bodyPr/>
          <a:lstStyle/>
          <a:p>
            <a:pPr eaLnBrk="1" hangingPunct="1"/>
            <a:r>
              <a:rPr lang="cs-CZ" b="1" smtClean="0"/>
              <a:t>Uran je sedmá planeta od Slunce a je třetí největší ve sluneční soustavě. Má rovníkový průměr 51 800 kilometrů a oběhne okolo Slunce jednou za 84,01 pozemských let. V rovníkovém průměru je větší než Neptun, ale co do váhy je lehčí než on. Jeho střední vzdálenost od Slunce je 2 870 milionů kilometrů. Délka dne na Uranu je 17 hodin 14 minut. Uran má známých 21 měsíců, ale předpokládá se, že jich je ještě o něco více. Dva největší měsíce, Titania a Oberon,byly objeveny Williamem Herschelem už v roce 1787.</a:t>
            </a:r>
          </a:p>
        </p:txBody>
      </p:sp>
    </p:spTree>
  </p:cSld>
  <p:clrMapOvr>
    <a:masterClrMapping/>
  </p:clrMapOvr>
  <p:transition>
    <p:dissolv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Picture 2" descr="http://upload.wikimedia.org/wikipedia/commons/b/bb/Uranus.jpg"/>
          <p:cNvPicPr>
            <a:picLocks noChangeAspect="1" noChangeArrowheads="1"/>
          </p:cNvPicPr>
          <p:nvPr/>
        </p:nvPicPr>
        <p:blipFill>
          <a:blip r:embed="rId2"/>
          <a:srcRect/>
          <a:stretch>
            <a:fillRect/>
          </a:stretch>
        </p:blipFill>
        <p:spPr bwMode="auto">
          <a:xfrm>
            <a:off x="1403350" y="355600"/>
            <a:ext cx="5905500" cy="5994400"/>
          </a:xfrm>
          <a:prstGeom prst="rect">
            <a:avLst/>
          </a:prstGeom>
          <a:noFill/>
          <a:ln w="9525">
            <a:noFill/>
            <a:miter lim="800000"/>
            <a:headEnd/>
            <a:tailEnd/>
          </a:ln>
        </p:spPr>
      </p:pic>
    </p:spTree>
  </p:cSld>
  <p:clrMapOvr>
    <a:masterClrMapping/>
  </p:clrMapOvr>
  <p:transition>
    <p:dissolv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Zástupný symbol pro obsah 2"/>
          <p:cNvSpPr>
            <a:spLocks noGrp="1"/>
          </p:cNvSpPr>
          <p:nvPr>
            <p:ph idx="1"/>
          </p:nvPr>
        </p:nvSpPr>
        <p:spPr>
          <a:xfrm>
            <a:off x="304800" y="188913"/>
            <a:ext cx="8686800" cy="6669087"/>
          </a:xfrm>
        </p:spPr>
        <p:txBody>
          <a:bodyPr/>
          <a:lstStyle/>
          <a:p>
            <a:pPr eaLnBrk="1" hangingPunct="1"/>
            <a:r>
              <a:rPr lang="cs-CZ" sz="2400" b="1" smtClean="0"/>
              <a:t>Neptun je typickým představitelem planety zvané plynný obr, jeho průměr je 49 500 km. Oběžná doba kolem Slunce činí 165 roků. Perioda rotace je 16 hodin a 7 minut. Narozdíl od Země se může pochlubit 13 měsíci, z nichž šest bylo objeveno sondou Voyager. Den na Neptunu trvá 16 hodin a 6,7 minut. Centrální část nitra planety, přibližně dvě třetiny poloměru, je složena postupně od středu z kamenného jádra, ledu, tekutého čpavku a metanu. Vnější část, zhruba třetina, je směsí horkých plynů vodíku, hélia, vody a metanu. Metan dává Neptunu charakteristickou modrou barvu.</a:t>
            </a:r>
          </a:p>
          <a:p>
            <a:pPr eaLnBrk="1" hangingPunct="1"/>
            <a:r>
              <a:rPr lang="cs-CZ" sz="2400" b="1" smtClean="0"/>
              <a:t>Na Neptunu lze pozorovat několik velkých, temných skvrn, připomínajících bouře na Jupiteru. Největší skvrna, známá jako Velká temná skvrna, o velikosti průměru asi jako naše Země, je podobná Velké rudé skvrně na Jupiteru. Voyager odhalil malé nepravidelnosti mezi východně se pohybujícími mračny, která oběhnou Neptun každých 16 hodin. Tato mračna jsou při svém oběhu doplňována mračny z nižších vrstev.</a:t>
            </a:r>
          </a:p>
        </p:txBody>
      </p:sp>
    </p:spTree>
  </p:cSld>
  <p:clrMapOvr>
    <a:masterClrMapping/>
  </p:clrMapOvr>
  <p:transition>
    <p:dissolv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2" descr="http://upload.wikimedia.org/wikipedia/commons/thumb/7/77/Neptune_Full_Disk_View_-_GPN-2000-000443.jpg/640px-Neptune_Full_Disk_View_-_GPN-2000-000443.jpg"/>
          <p:cNvPicPr>
            <a:picLocks noChangeAspect="1" noChangeArrowheads="1"/>
          </p:cNvPicPr>
          <p:nvPr/>
        </p:nvPicPr>
        <p:blipFill>
          <a:blip r:embed="rId2"/>
          <a:srcRect/>
          <a:stretch>
            <a:fillRect/>
          </a:stretch>
        </p:blipFill>
        <p:spPr bwMode="auto">
          <a:xfrm>
            <a:off x="1187450" y="333375"/>
            <a:ext cx="6096000" cy="6086475"/>
          </a:xfrm>
          <a:prstGeom prst="rect">
            <a:avLst/>
          </a:prstGeom>
          <a:noFill/>
          <a:ln w="9525">
            <a:noFill/>
            <a:miter lim="800000"/>
            <a:headEnd/>
            <a:tailEnd/>
          </a:ln>
        </p:spPr>
      </p:pic>
    </p:spTree>
  </p:cSld>
  <p:clrMapOvr>
    <a:masterClrMapping/>
  </p:clrMapOvr>
  <p:transition>
    <p:dissolv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304800" y="620713"/>
            <a:ext cx="8686800" cy="5459412"/>
          </a:xfrm>
        </p:spPr>
        <p:txBody>
          <a:bodyPr>
            <a:normAutofit fontScale="85000" lnSpcReduction="20000"/>
          </a:bodyPr>
          <a:lstStyle/>
          <a:p>
            <a:pPr eaLnBrk="1" fontAlgn="auto" hangingPunct="1">
              <a:spcAft>
                <a:spcPts val="0"/>
              </a:spcAft>
              <a:buFont typeface="Wingdings 2"/>
              <a:buChar char=""/>
              <a:defRPr/>
            </a:pPr>
            <a:r>
              <a:rPr lang="cs-CZ" sz="3500" b="1" dirty="0" smtClean="0"/>
              <a:t>Pluto – spolu s </a:t>
            </a:r>
            <a:r>
              <a:rPr lang="cs-CZ" sz="3500" b="1" dirty="0" err="1" smtClean="0"/>
              <a:t>Charonem</a:t>
            </a:r>
            <a:r>
              <a:rPr lang="cs-CZ" sz="3500" b="1" dirty="0" smtClean="0"/>
              <a:t> tvoří trpasličí dvoj planetu v </a:t>
            </a:r>
            <a:r>
              <a:rPr lang="cs-CZ" sz="3500" b="1" dirty="0" err="1" smtClean="0"/>
              <a:t>Kuiperově</a:t>
            </a:r>
            <a:r>
              <a:rPr lang="cs-CZ" sz="3500" b="1" dirty="0" smtClean="0"/>
              <a:t> pásu, která patří do rodiny </a:t>
            </a:r>
            <a:r>
              <a:rPr lang="cs-CZ" sz="3500" b="1" dirty="0" err="1" smtClean="0"/>
              <a:t>plutoidů</a:t>
            </a:r>
            <a:r>
              <a:rPr lang="cs-CZ" sz="3500" b="1" dirty="0" smtClean="0"/>
              <a:t>. Do roku 2006 byl Pluto řazen konvenčně mezi planety. V blízkosti jsou dva menší měsíce </a:t>
            </a:r>
            <a:r>
              <a:rPr lang="cs-CZ" sz="3500" b="1" dirty="0" err="1" smtClean="0"/>
              <a:t>Nix</a:t>
            </a:r>
            <a:r>
              <a:rPr lang="cs-CZ" sz="3500" b="1" dirty="0" smtClean="0"/>
              <a:t> a Hydra. Pluto oběhne Slunce jednou za 248 pozemských let po protáhlé, eliptické dráze. Kolem vlastní osy se otáčí v opačném smyslu, než obíhá. Jeho povrch, patrně složený z metanového ledu, dobře odráží světlo. Dráha Pluta je mimořádně excentrická, v některých obdobích je blíže ke Slunci než Neptun (1979-1999). Sklon dráhy k rovině ekliptiky je 17,1°. Sklon rotační osy od kolmice na rovinu dráhy je 122,5°. Pluto se, podobně jako Uran, odvaluje v rovině dráhy.</a:t>
            </a:r>
          </a:p>
          <a:p>
            <a:pPr eaLnBrk="1" fontAlgn="auto" hangingPunct="1">
              <a:spcAft>
                <a:spcPts val="0"/>
              </a:spcAft>
              <a:buFont typeface="Wingdings 2"/>
              <a:buChar char=""/>
              <a:defRPr/>
            </a:pPr>
            <a:endParaRPr lang="cs-CZ" dirty="0"/>
          </a:p>
        </p:txBody>
      </p:sp>
    </p:spTree>
  </p:cSld>
  <p:clrMapOvr>
    <a:masterClrMapping/>
  </p:clrMapOvr>
  <p:transition>
    <p:dissolv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5" name="Picture 2" descr="http://upload.wikimedia.org/wikipedia/commons/thumb/9/9a/Pluto-map-hs-2010-06-c180.jpg/640px-Pluto-map-hs-2010-06-c180.jpg"/>
          <p:cNvPicPr>
            <a:picLocks noChangeAspect="1" noChangeArrowheads="1"/>
          </p:cNvPicPr>
          <p:nvPr/>
        </p:nvPicPr>
        <p:blipFill>
          <a:blip r:embed="rId2"/>
          <a:srcRect/>
          <a:stretch>
            <a:fillRect/>
          </a:stretch>
        </p:blipFill>
        <p:spPr bwMode="auto">
          <a:xfrm>
            <a:off x="1547813" y="333375"/>
            <a:ext cx="6096000" cy="6096000"/>
          </a:xfrm>
          <a:prstGeom prst="rect">
            <a:avLst/>
          </a:prstGeom>
          <a:noFill/>
          <a:ln w="9525">
            <a:noFill/>
            <a:miter lim="800000"/>
            <a:headEnd/>
            <a:tailEnd/>
          </a:ln>
        </p:spPr>
      </p:pic>
    </p:spTree>
  </p:cSld>
  <p:clrMapOvr>
    <a:masterClrMapping/>
  </p:clrMapOvr>
  <p:transition>
    <p:dissolv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Autofit/>
          </a:bodyPr>
          <a:lstStyle/>
          <a:p>
            <a:pPr eaLnBrk="1" fontAlgn="auto" hangingPunct="1">
              <a:spcAft>
                <a:spcPts val="0"/>
              </a:spcAft>
              <a:defRPr/>
            </a:pPr>
            <a:r>
              <a:rPr lang="cs-CZ" sz="5400" dirty="0" smtClean="0"/>
              <a:t>Planetárium Most</a:t>
            </a:r>
            <a:endParaRPr lang="cs-CZ" sz="5400" dirty="0"/>
          </a:p>
        </p:txBody>
      </p:sp>
      <p:pic>
        <p:nvPicPr>
          <p:cNvPr id="32770" name="Picture 1" descr="C:\Users\Dosik\Desktop\800px-Planetárium_v_Mostě.JPG"/>
          <p:cNvPicPr>
            <a:picLocks noChangeAspect="1" noChangeArrowheads="1"/>
          </p:cNvPicPr>
          <p:nvPr/>
        </p:nvPicPr>
        <p:blipFill>
          <a:blip r:embed="rId2"/>
          <a:srcRect/>
          <a:stretch>
            <a:fillRect/>
          </a:stretch>
        </p:blipFill>
        <p:spPr bwMode="auto">
          <a:xfrm>
            <a:off x="684213" y="1700213"/>
            <a:ext cx="7240587" cy="4824412"/>
          </a:xfrm>
          <a:prstGeom prst="rect">
            <a:avLst/>
          </a:prstGeom>
          <a:noFill/>
          <a:ln w="9525">
            <a:noFill/>
            <a:miter lim="800000"/>
            <a:headEnd/>
            <a:tailEnd/>
          </a:ln>
        </p:spPr>
      </p:pic>
    </p:spTree>
  </p:cSld>
  <p:clrMapOvr>
    <a:masterClrMapping/>
  </p:clrMapOvr>
  <p:transition>
    <p:dissolv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Zástupný symbol pro obsah 2"/>
          <p:cNvSpPr>
            <a:spLocks noGrp="1"/>
          </p:cNvSpPr>
          <p:nvPr>
            <p:ph idx="1"/>
          </p:nvPr>
        </p:nvSpPr>
        <p:spPr>
          <a:xfrm>
            <a:off x="304800" y="620713"/>
            <a:ext cx="8686800" cy="5459412"/>
          </a:xfrm>
        </p:spPr>
        <p:txBody>
          <a:bodyPr/>
          <a:lstStyle/>
          <a:p>
            <a:pPr eaLnBrk="1" hangingPunct="1"/>
            <a:r>
              <a:rPr lang="cs-CZ" sz="4800" b="1" smtClean="0"/>
              <a:t>Zpracoval: Za Geologický Klub</a:t>
            </a:r>
          </a:p>
          <a:p>
            <a:pPr eaLnBrk="1" hangingPunct="1"/>
            <a:r>
              <a:rPr lang="cs-CZ" sz="4800" b="1" smtClean="0"/>
              <a:t>Vytvořil: Doseděl Ondřej</a:t>
            </a:r>
          </a:p>
          <a:p>
            <a:pPr eaLnBrk="1" hangingPunct="1"/>
            <a:r>
              <a:rPr lang="cs-CZ" sz="4800" b="1" smtClean="0"/>
              <a:t>Třída: 6.B</a:t>
            </a:r>
          </a:p>
          <a:p>
            <a:pPr eaLnBrk="1" hangingPunct="1"/>
            <a:r>
              <a:rPr lang="cs-CZ" sz="4800" b="1" smtClean="0"/>
              <a:t>Dne: 24.5.2014</a:t>
            </a:r>
          </a:p>
          <a:p>
            <a:pPr eaLnBrk="1" hangingPunct="1"/>
            <a:endParaRPr lang="cs-CZ" smtClean="0"/>
          </a:p>
        </p:txBody>
      </p:sp>
    </p:spTree>
  </p:cSld>
  <p:clrMapOvr>
    <a:masterClrMapping/>
  </p:clrMapOvr>
  <p:transition>
    <p:dissolve/>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esta">
  <a:themeElements>
    <a:clrScheme name="Cesta">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Cesta">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Cesta">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Override1.xml><?xml version="1.0" encoding="utf-8"?>
<a:themeOverride xmlns:a="http://schemas.openxmlformats.org/drawingml/2006/main">
  <a:clrScheme name="Cesta">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docProps/app.xml><?xml version="1.0" encoding="utf-8"?>
<Properties xmlns="http://schemas.openxmlformats.org/officeDocument/2006/extended-properties" xmlns:vt="http://schemas.openxmlformats.org/officeDocument/2006/docPropsVTypes">
  <Template/>
  <TotalTime>37</TotalTime>
  <Words>1086</Words>
  <Application>Microsoft Office PowerPoint</Application>
  <PresentationFormat>Předvádění na obrazovce (4:3)</PresentationFormat>
  <Paragraphs>21</Paragraphs>
  <Slides>21</Slides>
  <Notes>0</Notes>
  <HiddenSlides>0</HiddenSlides>
  <MMClips>0</MMClips>
  <ScaleCrop>false</ScaleCrop>
  <HeadingPairs>
    <vt:vector size="6" baseType="variant">
      <vt:variant>
        <vt:lpstr>Použitá písma</vt:lpstr>
      </vt:variant>
      <vt:variant>
        <vt:i4>5</vt:i4>
      </vt:variant>
      <vt:variant>
        <vt:lpstr>Šablona návrhu</vt:lpstr>
      </vt:variant>
      <vt:variant>
        <vt:i4>9</vt:i4>
      </vt:variant>
      <vt:variant>
        <vt:lpstr>Nadpisy snímků</vt:lpstr>
      </vt:variant>
      <vt:variant>
        <vt:i4>21</vt:i4>
      </vt:variant>
    </vt:vector>
  </HeadingPairs>
  <TitlesOfParts>
    <vt:vector size="35" baseType="lpstr">
      <vt:lpstr>Arial</vt:lpstr>
      <vt:lpstr>Franklin Gothic Medium</vt:lpstr>
      <vt:lpstr>Franklin Gothic Book</vt:lpstr>
      <vt:lpstr>Wingdings 2</vt:lpstr>
      <vt:lpstr>Calibri</vt:lpstr>
      <vt:lpstr>Cesta</vt:lpstr>
      <vt:lpstr>Cesta</vt:lpstr>
      <vt:lpstr>Cesta</vt:lpstr>
      <vt:lpstr>Cesta</vt:lpstr>
      <vt:lpstr>Cesta</vt:lpstr>
      <vt:lpstr>Cesta</vt:lpstr>
      <vt:lpstr>Cesta</vt:lpstr>
      <vt:lpstr>Cesta</vt:lpstr>
      <vt:lpstr>Cesta</vt:lpstr>
      <vt:lpstr>Snímek 1</vt:lpstr>
      <vt:lpstr>Snímek 2</vt:lpstr>
      <vt:lpstr>Snímek 3</vt:lpstr>
      <vt:lpstr>Snímek 4</vt:lpstr>
      <vt:lpstr>Snímek 5</vt:lpstr>
      <vt:lpstr>Snímek 6</vt:lpstr>
      <vt:lpstr>Snímek 7</vt:lpstr>
      <vt:lpstr>Snímek 8</vt:lpstr>
      <vt:lpstr>Snímek 9</vt:lpstr>
      <vt:lpstr>Snímek 10</vt:lpstr>
      <vt:lpstr>Snímek 11</vt:lpstr>
      <vt:lpstr>Snímek 12</vt:lpstr>
      <vt:lpstr>Snímek 13</vt:lpstr>
      <vt:lpstr>Snímek 14</vt:lpstr>
      <vt:lpstr>Snímek 15</vt:lpstr>
      <vt:lpstr>Snímek 16</vt:lpstr>
      <vt:lpstr>Snímek 17</vt:lpstr>
      <vt:lpstr>Snímek 18</vt:lpstr>
      <vt:lpstr>Snímek 19</vt:lpstr>
      <vt:lpstr>Snímek 20</vt:lpstr>
      <vt:lpstr>Snímek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Snímek 1</dc:title>
  <dc:creator>Dosik</dc:creator>
  <cp:lastModifiedBy>Miroslav</cp:lastModifiedBy>
  <cp:revision>6</cp:revision>
  <dcterms:created xsi:type="dcterms:W3CDTF">2014-05-24T16:39:20Z</dcterms:created>
  <dcterms:modified xsi:type="dcterms:W3CDTF">2014-05-29T20:01:58Z</dcterms:modified>
</cp:coreProperties>
</file>